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4"/>
  </p:notesMasterIdLst>
  <p:sldIdLst>
    <p:sldId id="268" r:id="rId2"/>
    <p:sldId id="288" r:id="rId3"/>
    <p:sldId id="283" r:id="rId4"/>
    <p:sldId id="281" r:id="rId5"/>
    <p:sldId id="282" r:id="rId6"/>
    <p:sldId id="284" r:id="rId7"/>
    <p:sldId id="275" r:id="rId8"/>
    <p:sldId id="285" r:id="rId9"/>
    <p:sldId id="277" r:id="rId10"/>
    <p:sldId id="278" r:id="rId11"/>
    <p:sldId id="279" r:id="rId12"/>
    <p:sldId id="266" r:id="rId13"/>
    <p:sldId id="267" r:id="rId14"/>
    <p:sldId id="265" r:id="rId15"/>
    <p:sldId id="257" r:id="rId16"/>
    <p:sldId id="260" r:id="rId17"/>
    <p:sldId id="276" r:id="rId18"/>
    <p:sldId id="258" r:id="rId19"/>
    <p:sldId id="280" r:id="rId20"/>
    <p:sldId id="289" r:id="rId21"/>
    <p:sldId id="290" r:id="rId22"/>
    <p:sldId id="291" r:id="rId2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3" d="100"/>
          <a:sy n="83" d="100"/>
        </p:scale>
        <p:origin x="50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29:44.3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55,'749'0,"-713"-2,0-2,-1-1,39-11,-39 8,0 1,1 1,41 0,1115 7,-1150 3,0 1,-1 1,62 19,-69-16,40 15,-55-17,0-1,1 0,0-1,28 2,125 13,-147-16,99 23,-40-6,-33-14,0-2,0-3,68-4,-14-1,32 1,162 5,-199 9,20 1,416-11,-284-3,-209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30.16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1,'704'0,"-668"1,56 11,-53-6,44 2,75-10,68 4,-177 3,62 16,-68-12,1-1,47 2,362-9,-225-2,-204 2,0 1,32 8,-29-5,35 2,411-4,-245-5,2530 2,-2736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32.99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82,'383'2,"407"-5,-405-22,-233 1,-95 13,73-5,439 12,-297 6,963-2,-1213 2,0 1,0 0,0 1,-1 2,1 0,-1 1,-1 2,20 10,-10-7,-8-3,1-2,1 0,-1-1,1-2,45 3,125-8,-74-2,436 3,-541 1,0 0,0 2,0 0,-1 0,29 11,29 8,-38-17,0-2,1-1,50-5,-16 1,-46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35.42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1,'3990'0,"-3591"13,34 0,93-13,-512 1,-1 0,1 1,20 6,0 0,-14-4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38.18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29,'794'-15,"180"2,-612 15,1501-2,-1815 2,1 2,0 2,-1 2,84 25,-97-24,0-1,0-2,60 2,112-9,-76-2,-25 1,120 5,-136 9,-53-6,48 2,251-9,-310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40.58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29,'30'0,"1015"-16,131 4,-745 14,-124-4,338 4,-271 25,-305-15,-43-7,43 3,505-6,-291-4,-125 2,-135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47.71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0,'3860'0,"-3647"14,-7 0,1128-14,-596-2,-715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27.859"/>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1 56,'16'0,"40"0,1 1,80 14,-76-7,0-3,119-5,-69-3,1093 3,-1185-1,0 0,34-9,-31 5,38-3,404 5,-235 5,1736-2,-1942-1,0-2,0-1,0 0,29-11,-25 7,1 2,34-5,174 8,-127 5,-87-2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30.307"/>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0 32,'24'-8,"-6"0,25 1,0 2,1 2,80 4,-43 1,3182 0,-1813-3,-1407 3,58 10,-58-5,55 1,-72-8,-3-1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32.438"/>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1 27,'519'-13,"27"-1,374 14,-635 14,22 0,-279-15,552 17,-151 11,233-16,-419-13,-96 4,164-5,-189-9,47-2,-147 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34.371"/>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1 1,'97'0,"355"16,-301-5,171-10,-148-3,3898 2,-4051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29:48.2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0 109,'6'0,"-1"-1,1 0,0 0,-1-1,9-3,21-5,22 4,71 3,-68 3,62-8,43-7,240 11,-218 6,-65 0,144-4,-150-11,34 0,66-3,-97 6,185 8,-145 4,1714-2,-1622 14,-7-1,678-14,-894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36.738"/>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0 136,'2131'0,"-1929"-14,-1 1,136 0,-3-1,-296 12,48-8,15-1,478 6,-340 7,-230-2,0 0,0 0,0-1,-1 0,1 0,0-1,0-1,-1 1,1-1,-1-1,11-5,-9 4,0 0,1 1,0 0,-1 1,1 0,0 1,23-1,83 3,-68 1,346 0,-374 1,0 0,34 8,28 2,24-10,-84-3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40.233"/>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0 1,'860'16,"199"-4,-675-14,-164 16,-15-1,307-13,-470-2,54-10,34-1,47 0,32-1,1561 15,-1748-1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45.503"/>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0 134,'733'0,"-708"-2,1-1,-1-1,0 0,28-11,-27 7,1 2,0 0,39-2,89-4,24-1,-111 12,233 3,-168 10,54 1,323-11,-268-3,-195-2,-1-1,61-14,34-5,252 16,-229 10,1124-4,-1265 0,-1-1,34-8,-32 5,44-3,-46 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48.561"/>
    </inkml:context>
    <inkml:brush xml:id="br0">
      <inkml:brushProperty name="width" value="0.3" units="cm"/>
      <inkml:brushProperty name="height" value="0.6" units="cm"/>
      <inkml:brushProperty name="color" value="#F3AE23"/>
      <inkml:brushProperty name="tip" value="rectangle"/>
      <inkml:brushProperty name="rasterOp" value="maskPen"/>
      <inkml:brushProperty name="ignorePressure" value="1"/>
    </inkml:brush>
  </inkml:definitions>
  <inkml:trace contextRef="#ctx0" brushRef="#br0">0 133,'662'0,"-493"14,-9 0,440-15,-581 0,0-1,33-7,19-3,167-8,-165 14,75 4,15 0,-141-1,0-1,0 0,23-9,-18 5,36-5,53-5,-4 0,200-7,522 27,-808-1,-1 2,0 0,0 2,0 1,32 12,-35-12,-1-1,1-1,0-1,24 0,91-5,-48-1,820 3,-887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55.74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82,'120'-5,"157"-28,-182 19,-23 2,-37 6,69-5,695 10,-370 3,-150 13,-6-1,-84-16,-53-2,218 24,-216-2,217 3,361-23,-436 2,-259-1,1-1,35-8,-34 5,47-4,438 8,-247 3,-237-2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1:57.97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28,'43'-7,"-6"-1,407-5,-314 14,2119 0,-1949 25,-175-10,584 22,134-40,-457 3,-359-2,-1-2,31-6,-29 3,46-2,110 8,-150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2:00.08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0 106,'461'1,"553"-3,-490-10,162-2,856 14,-1490-2,-1-3,66-15,66-6,-94 13,-64 8,49-3,57 8,-108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2:02.35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1 186,'0'-1,"0"0,1 1,-1-1,0 0,1 0,-1 0,1 0,-1 1,1-1,-1 0,1 1,0-1,-1 0,1 1,0-1,-1 1,1-1,0 1,0-1,0 1,-1-1,1 1,0 0,2-1,26-6,-22 5,203-44,2 10,354-16,-191 41,395-4,1297 15,-1804 23,-159-10,26 4,-29-4,134 2,104-17,-317 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2:05.20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1 506,'98'1,"881"-32,-505 7,-455 23,451-24,141-2,-265 29,447-8,-4-67,-541 43,-146 20,187-41,277-64,-381 83,-120 21,-27 6,0-2,-1-2,56-20,-80 24,1 1,-1 0,1 1,0 1,23-2,72 5,-53 0,-8 5,-31-1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2:07.46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55,'27'-1,"37"-7,2 0,785-5,-562 15,1304-2,-1316-13,7-1,1393 15,-1641-1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29:52.2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54,'451'0,"-425"-1,1-2,31-7,-30 5,45-3,488 7,-270 3,3814-2,-4065-2,57-10,22-1,-96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29:55.0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0 180,'6'3,"0"1,0-1,0 0,0 0,1-1,-1 0,1 0,-1 0,1-1,0 0,0-1,11 1,17 2,52 10,117 1,91-15,-111-2,-70 5,119-4,-134-10,32-2,114 13,7 0,-224-2,0-2,0-1,0-1,-1-1,0-2,49-24,-17-2,-50 29,1 0,0 1,1 0,-1 0,1 1,0 1,13-4,108-31,-104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29:59.0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83,'4123'0,"-4078"-2,55-9,39-4,299 16,-410-2,-1-2,28-6,38-4,-41 11,1 0,61-10,-42 3,1 4,110 6,-63 1,-97-2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02.7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0 134,'1'-1,"-1"0,0 0,1 0,-1 0,0 0,1 0,-1 0,1 1,0-1,-1 0,1 0,-1 1,1-1,0 0,0 1,-1-1,1 1,0-1,0 1,0-1,0 1,0-1,0 1,1 0,29-9,-22 6,26-5,1 1,-1 1,49 0,113 7,-77 1,1039-2,-1139-1,0-1,36-8,-33 5,36-4,353 6,-208 6,-80-2,139-3,-187-11,-56 9,37-4,87-5,56-2,1797 16,-1974-1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08.9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1 137,'2176'0,"-2087"-4,110-19,-139 13,-32 4,39-3,354 6,-232 4,-166-2,0-1,32-8,30-3,-59 11,34-9,-36 6,0 1,26-1,99 5,-69 2,-1-4,86-13,-87 6,1 4,107 6,-61 1,470-2,-556 2,48 9,16 0,471-6,-319-7,-233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16.0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1 214,'580'0,"-558"-1,0-2,29-5,26-4,13 7,107-9,318-24,-466 35,0-1,66-16,-64 10,101-6,460 17,-583-2,-1-2,35-8,15-1,71-11,43-4,227 23,-225 7,-95-4,257 12,310 7,-440-20,462 2,-665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0T10:30:20.5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55,'120'2,"129"-4,-131-11,31-1,-43 16,80-3,-101-11,19-2,405 12,-260 4,1497-2,-1587 14,-3-1,1200-12,-614-3,-719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A4AFF-975B-4CCB-A9C6-6F402C458E6A}" type="datetimeFigureOut">
              <a:t>28-11-2024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85D6C7-1DF6-4F8D-9D09-BD24E67FCE37}" type="slidenum">
              <a:t>‹nr.›</a:t>
            </a:fld>
            <a:endParaRPr lang="nl-NL"/>
          </a:p>
        </p:txBody>
      </p:sp>
    </p:spTree>
    <p:extLst>
      <p:ext uri="{BB962C8B-B14F-4D97-AF65-F5344CB8AC3E}">
        <p14:creationId xmlns:p14="http://schemas.microsoft.com/office/powerpoint/2010/main" val="222217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385D6C7-1DF6-4F8D-9D09-BD24E67FCE37}" type="slidenum">
              <a:rPr lang="nl-NL" smtClean="0"/>
              <a:t>2</a:t>
            </a:fld>
            <a:endParaRPr lang="nl-NL"/>
          </a:p>
        </p:txBody>
      </p:sp>
    </p:spTree>
    <p:extLst>
      <p:ext uri="{BB962C8B-B14F-4D97-AF65-F5344CB8AC3E}">
        <p14:creationId xmlns:p14="http://schemas.microsoft.com/office/powerpoint/2010/main" val="74397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9863" y="1463675"/>
            <a:ext cx="7018338" cy="394811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B2B5BB-A411-C44A-ACD3-5B575985A44D}" type="slidenum">
              <a:rPr lang="nl-NL" smtClean="0"/>
              <a:t>15</a:t>
            </a:fld>
            <a:endParaRPr lang="nl-NL"/>
          </a:p>
        </p:txBody>
      </p:sp>
    </p:spTree>
    <p:extLst>
      <p:ext uri="{BB962C8B-B14F-4D97-AF65-F5344CB8AC3E}">
        <p14:creationId xmlns:p14="http://schemas.microsoft.com/office/powerpoint/2010/main" val="49772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9863" y="1463675"/>
            <a:ext cx="7018338" cy="394811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B2B5BB-A411-C44A-ACD3-5B575985A44D}" type="slidenum">
              <a:rPr lang="nl-NL" smtClean="0"/>
              <a:t>16</a:t>
            </a:fld>
            <a:endParaRPr lang="nl-NL"/>
          </a:p>
        </p:txBody>
      </p:sp>
    </p:spTree>
    <p:extLst>
      <p:ext uri="{BB962C8B-B14F-4D97-AF65-F5344CB8AC3E}">
        <p14:creationId xmlns:p14="http://schemas.microsoft.com/office/powerpoint/2010/main" val="269483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9863" y="1463675"/>
            <a:ext cx="7018338" cy="394811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B2B5BB-A411-C44A-ACD3-5B575985A44D}" type="slidenum">
              <a:rPr lang="nl-NL" smtClean="0"/>
              <a:t>18</a:t>
            </a:fld>
            <a:endParaRPr lang="nl-NL"/>
          </a:p>
        </p:txBody>
      </p:sp>
    </p:spTree>
    <p:extLst>
      <p:ext uri="{BB962C8B-B14F-4D97-AF65-F5344CB8AC3E}">
        <p14:creationId xmlns:p14="http://schemas.microsoft.com/office/powerpoint/2010/main" val="4027837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elkom">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DA870CF3-9EED-A54D-9474-15288485387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705655" y="5762870"/>
            <a:ext cx="2780687" cy="605293"/>
          </a:xfrm>
          <a:prstGeom prst="rect">
            <a:avLst/>
          </a:prstGeom>
        </p:spPr>
      </p:pic>
      <p:pic>
        <p:nvPicPr>
          <p:cNvPr id="12" name="Afbeelding 11">
            <a:extLst>
              <a:ext uri="{FF2B5EF4-FFF2-40B4-BE49-F238E27FC236}">
                <a16:creationId xmlns:a16="http://schemas.microsoft.com/office/drawing/2014/main" id="{E3AF8493-D849-FE4A-9FA6-3A0C4E240F5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580678" y="725753"/>
            <a:ext cx="3030645" cy="2326108"/>
          </a:xfrm>
          <a:prstGeom prst="rect">
            <a:avLst/>
          </a:prstGeom>
        </p:spPr>
      </p:pic>
      <p:sp>
        <p:nvSpPr>
          <p:cNvPr id="15" name="Titel 1">
            <a:extLst>
              <a:ext uri="{FF2B5EF4-FFF2-40B4-BE49-F238E27FC236}">
                <a16:creationId xmlns:a16="http://schemas.microsoft.com/office/drawing/2014/main" id="{9AEF4D53-A8E7-284A-B003-ABF816998346}"/>
              </a:ext>
            </a:extLst>
          </p:cNvPr>
          <p:cNvSpPr>
            <a:spLocks noGrp="1"/>
          </p:cNvSpPr>
          <p:nvPr>
            <p:ph type="ctrTitle" hasCustomPrompt="1"/>
          </p:nvPr>
        </p:nvSpPr>
        <p:spPr>
          <a:xfrm>
            <a:off x="1212571" y="3429000"/>
            <a:ext cx="9766853" cy="843574"/>
          </a:xfrm>
        </p:spPr>
        <p:txBody>
          <a:bodyPr>
            <a:noAutofit/>
          </a:bodyPr>
          <a:lstStyle>
            <a:lvl1pPr algn="ctr">
              <a:lnSpc>
                <a:spcPts val="5000"/>
              </a:lnSpc>
              <a:defRPr sz="4400"/>
            </a:lvl1pPr>
          </a:lstStyle>
          <a:p>
            <a:r>
              <a:rPr lang="nl-NL" dirty="0"/>
              <a:t>BEEKDAL TITEL</a:t>
            </a:r>
          </a:p>
        </p:txBody>
      </p:sp>
      <p:sp>
        <p:nvSpPr>
          <p:cNvPr id="16" name="Subtitel 2">
            <a:extLst>
              <a:ext uri="{FF2B5EF4-FFF2-40B4-BE49-F238E27FC236}">
                <a16:creationId xmlns:a16="http://schemas.microsoft.com/office/drawing/2014/main" id="{11103435-AD85-C648-BB1C-4FFD9ED74BB5}"/>
              </a:ext>
            </a:extLst>
          </p:cNvPr>
          <p:cNvSpPr>
            <a:spLocks noGrp="1"/>
          </p:cNvSpPr>
          <p:nvPr>
            <p:ph type="subTitle" idx="1" hasCustomPrompt="1"/>
          </p:nvPr>
        </p:nvSpPr>
        <p:spPr>
          <a:xfrm>
            <a:off x="1212571" y="4559660"/>
            <a:ext cx="9766852" cy="843574"/>
          </a:xfrm>
        </p:spPr>
        <p:txBody>
          <a:bodyPr>
            <a:normAutofit/>
          </a:bodyPr>
          <a:lstStyle>
            <a:lvl1pPr marL="0" indent="0" algn="ctr">
              <a:lnSpc>
                <a:spcPts val="2500"/>
              </a:lnSpc>
              <a:buNone/>
              <a:defRPr sz="3600">
                <a:solidFill>
                  <a:srgbClr val="141653"/>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dirty="0"/>
              <a:t>Beekdal ondertitel</a:t>
            </a:r>
          </a:p>
        </p:txBody>
      </p:sp>
    </p:spTree>
    <p:extLst>
      <p:ext uri="{BB962C8B-B14F-4D97-AF65-F5344CB8AC3E}">
        <p14:creationId xmlns:p14="http://schemas.microsoft.com/office/powerpoint/2010/main" val="192899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1323705"/>
            <a:ext cx="2743200" cy="4802465"/>
          </a:xfrm>
        </p:spPr>
        <p:txBody>
          <a:bodyPr vert="eaVert"/>
          <a:lstStyle/>
          <a:p>
            <a:r>
              <a:rPr lang="nl-NL"/>
              <a:t>Klik om stijl te bewerken</a:t>
            </a:r>
            <a:endParaRPr lang="nl-NL" dirty="0"/>
          </a:p>
        </p:txBody>
      </p:sp>
      <p:sp>
        <p:nvSpPr>
          <p:cNvPr id="3" name="Tijdelijke aanduiding voor verticale tekst 2"/>
          <p:cNvSpPr>
            <a:spLocks noGrp="1"/>
          </p:cNvSpPr>
          <p:nvPr>
            <p:ph type="body" orient="vert" idx="1"/>
          </p:nvPr>
        </p:nvSpPr>
        <p:spPr>
          <a:xfrm>
            <a:off x="609600" y="1323705"/>
            <a:ext cx="8026400" cy="480246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2ED0F29-D4A1-5F4A-9411-DC927F6DAFC6}" type="datetime1">
              <a:rPr lang="nl-NL" smtClean="0"/>
              <a:t>28-11-2024</a:t>
            </a:fld>
            <a:endParaRPr lang="nl-NL"/>
          </a:p>
        </p:txBody>
      </p:sp>
      <p:sp>
        <p:nvSpPr>
          <p:cNvPr id="5" name="Tijdelijke aanduiding voor voettekst 4"/>
          <p:cNvSpPr>
            <a:spLocks noGrp="1"/>
          </p:cNvSpPr>
          <p:nvPr>
            <p:ph type="ftr" sz="quarter" idx="11"/>
          </p:nvPr>
        </p:nvSpPr>
        <p:spPr/>
        <p:txBody>
          <a:bodyPr/>
          <a:lstStyle/>
          <a:p>
            <a:r>
              <a:rPr lang="nl-NL"/>
              <a:t>Beekdal presentatie</a:t>
            </a:r>
          </a:p>
        </p:txBody>
      </p:sp>
      <p:sp>
        <p:nvSpPr>
          <p:cNvPr id="6" name="Tijdelijke aanduiding voor dianummer 5"/>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edank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ED140C-EAF1-6A4C-858D-20AEDD588C5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770388" y="1606502"/>
            <a:ext cx="4651225" cy="364499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591042"/>
            <a:ext cx="10363200" cy="1470025"/>
          </a:xfrm>
        </p:spPr>
        <p:txBody>
          <a:bodyPr/>
          <a:lstStyle>
            <a:lvl1pPr algn="ctr">
              <a:defRPr/>
            </a:lvl1pPr>
          </a:lstStyle>
          <a:p>
            <a:r>
              <a:rPr lang="nl-NL"/>
              <a:t>Klik om stijl te bewerken</a:t>
            </a:r>
            <a:endParaRPr lang="nl-NL" dirty="0"/>
          </a:p>
        </p:txBody>
      </p:sp>
      <p:sp>
        <p:nvSpPr>
          <p:cNvPr id="3" name="Subtitel 2"/>
          <p:cNvSpPr>
            <a:spLocks noGrp="1"/>
          </p:cNvSpPr>
          <p:nvPr>
            <p:ph type="subTitle" idx="1"/>
          </p:nvPr>
        </p:nvSpPr>
        <p:spPr>
          <a:xfrm>
            <a:off x="1828800" y="3071951"/>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FC58250B-5850-D54A-BB38-7329427B227A}" type="datetime1">
              <a:rPr lang="nl-NL" smtClean="0"/>
              <a:t>28-11-2024</a:t>
            </a:fld>
            <a:endParaRPr lang="nl-NL"/>
          </a:p>
        </p:txBody>
      </p:sp>
      <p:sp>
        <p:nvSpPr>
          <p:cNvPr id="5" name="Tijdelijke aanduiding voor voettekst 4"/>
          <p:cNvSpPr>
            <a:spLocks noGrp="1"/>
          </p:cNvSpPr>
          <p:nvPr>
            <p:ph type="ftr" sz="quarter" idx="11"/>
          </p:nvPr>
        </p:nvSpPr>
        <p:spPr/>
        <p:txBody>
          <a:bodyPr/>
          <a:lstStyle/>
          <a:p>
            <a:r>
              <a:rPr lang="nl-NL"/>
              <a:t>Beekdal presentatie</a:t>
            </a:r>
          </a:p>
        </p:txBody>
      </p:sp>
      <p:sp>
        <p:nvSpPr>
          <p:cNvPr id="6" name="Tijdelijke aanduiding voor dianummer 5"/>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C9A6336-8D62-EA4D-A737-7BCAEDD70824}" type="datetime1">
              <a:rPr lang="nl-NL" smtClean="0"/>
              <a:t>28-11-2024</a:t>
            </a:fld>
            <a:endParaRPr lang="nl-NL"/>
          </a:p>
        </p:txBody>
      </p:sp>
      <p:sp>
        <p:nvSpPr>
          <p:cNvPr id="5" name="Tijdelijke aanduiding voor voettekst 4"/>
          <p:cNvSpPr>
            <a:spLocks noGrp="1"/>
          </p:cNvSpPr>
          <p:nvPr>
            <p:ph type="ftr" sz="quarter" idx="11"/>
          </p:nvPr>
        </p:nvSpPr>
        <p:spPr/>
        <p:txBody>
          <a:bodyPr/>
          <a:lstStyle/>
          <a:p>
            <a:r>
              <a:rPr lang="nl-NL"/>
              <a:t>Beekdal presentatie</a:t>
            </a:r>
          </a:p>
        </p:txBody>
      </p:sp>
      <p:sp>
        <p:nvSpPr>
          <p:cNvPr id="6" name="Tijdelijke aanduiding voor dianummer 5"/>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3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EB947465-737F-7840-81B2-BD62B3439A67}" type="datetime1">
              <a:rPr lang="nl-NL" smtClean="0"/>
              <a:t>28-11-2024</a:t>
            </a:fld>
            <a:endParaRPr lang="nl-NL"/>
          </a:p>
        </p:txBody>
      </p:sp>
      <p:sp>
        <p:nvSpPr>
          <p:cNvPr id="5" name="Tijdelijke aanduiding voor voettekst 4"/>
          <p:cNvSpPr>
            <a:spLocks noGrp="1"/>
          </p:cNvSpPr>
          <p:nvPr>
            <p:ph type="ftr" sz="quarter" idx="11"/>
          </p:nvPr>
        </p:nvSpPr>
        <p:spPr/>
        <p:txBody>
          <a:bodyPr/>
          <a:lstStyle/>
          <a:p>
            <a:r>
              <a:rPr lang="nl-NL"/>
              <a:t>Beekdal presentatie</a:t>
            </a:r>
          </a:p>
        </p:txBody>
      </p:sp>
      <p:sp>
        <p:nvSpPr>
          <p:cNvPr id="6" name="Tijdelijke aanduiding voor dianummer 5"/>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1112746"/>
            <a:ext cx="10972800" cy="698638"/>
          </a:xfrm>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609600" y="2002972"/>
            <a:ext cx="5384800" cy="412319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2002972"/>
            <a:ext cx="5384800" cy="412319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F1740D6F-42F8-3749-99C8-E053095F8E8E}" type="datetime1">
              <a:rPr lang="nl-NL" smtClean="0"/>
              <a:t>28-11-2024</a:t>
            </a:fld>
            <a:endParaRPr lang="nl-NL"/>
          </a:p>
        </p:txBody>
      </p:sp>
      <p:sp>
        <p:nvSpPr>
          <p:cNvPr id="6" name="Tijdelijke aanduiding voor voettekst 5"/>
          <p:cNvSpPr>
            <a:spLocks noGrp="1"/>
          </p:cNvSpPr>
          <p:nvPr>
            <p:ph type="ftr" sz="quarter" idx="11"/>
          </p:nvPr>
        </p:nvSpPr>
        <p:spPr/>
        <p:txBody>
          <a:bodyPr/>
          <a:lstStyle/>
          <a:p>
            <a:r>
              <a:rPr lang="nl-NL"/>
              <a:t>Beekdal presentatie</a:t>
            </a:r>
          </a:p>
        </p:txBody>
      </p:sp>
      <p:sp>
        <p:nvSpPr>
          <p:cNvPr id="7" name="Tijdelijke aanduiding voor dianummer 6"/>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398BE46-E425-DF4D-AE75-70EF561E6B83}" type="datetime1">
              <a:rPr lang="nl-NL" smtClean="0"/>
              <a:t>28-11-2024</a:t>
            </a:fld>
            <a:endParaRPr lang="nl-NL"/>
          </a:p>
        </p:txBody>
      </p:sp>
      <p:sp>
        <p:nvSpPr>
          <p:cNvPr id="3" name="Tijdelijke aanduiding voor voettekst 2"/>
          <p:cNvSpPr>
            <a:spLocks noGrp="1"/>
          </p:cNvSpPr>
          <p:nvPr>
            <p:ph type="ftr" sz="quarter" idx="11"/>
          </p:nvPr>
        </p:nvSpPr>
        <p:spPr/>
        <p:txBody>
          <a:bodyPr/>
          <a:lstStyle/>
          <a:p>
            <a:r>
              <a:rPr lang="nl-NL"/>
              <a:t>Beekdal presentatie</a:t>
            </a:r>
          </a:p>
        </p:txBody>
      </p:sp>
      <p:sp>
        <p:nvSpPr>
          <p:cNvPr id="4" name="Tijdelijke aanduiding voor dianummer 3"/>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1175658"/>
            <a:ext cx="4011084" cy="602754"/>
          </a:xfrm>
        </p:spPr>
        <p:txBody>
          <a:bodyPr anchor="b"/>
          <a:lstStyle>
            <a:lvl1pPr algn="l">
              <a:defRPr sz="1500" b="1"/>
            </a:lvl1pPr>
          </a:lstStyle>
          <a:p>
            <a:r>
              <a:rPr lang="nl-NL"/>
              <a:t>Klik om stijl te bewerken</a:t>
            </a:r>
            <a:endParaRPr lang="nl-NL" dirty="0"/>
          </a:p>
        </p:txBody>
      </p:sp>
      <p:sp>
        <p:nvSpPr>
          <p:cNvPr id="3" name="Tijdelijke aanduiding voor inhoud 2"/>
          <p:cNvSpPr>
            <a:spLocks noGrp="1"/>
          </p:cNvSpPr>
          <p:nvPr>
            <p:ph idx="1"/>
          </p:nvPr>
        </p:nvSpPr>
        <p:spPr>
          <a:xfrm>
            <a:off x="4766733" y="1175657"/>
            <a:ext cx="6815667" cy="495050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609603" y="1950722"/>
            <a:ext cx="4011084" cy="417544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19311DE3-1911-B949-9134-FB1285AE8FBB}" type="datetime1">
              <a:rPr lang="nl-NL" smtClean="0"/>
              <a:t>28-11-2024</a:t>
            </a:fld>
            <a:endParaRPr lang="nl-NL"/>
          </a:p>
        </p:txBody>
      </p:sp>
      <p:sp>
        <p:nvSpPr>
          <p:cNvPr id="6" name="Tijdelijke aanduiding voor voettekst 5"/>
          <p:cNvSpPr>
            <a:spLocks noGrp="1"/>
          </p:cNvSpPr>
          <p:nvPr>
            <p:ph type="ftr" sz="quarter" idx="11"/>
          </p:nvPr>
        </p:nvSpPr>
        <p:spPr/>
        <p:txBody>
          <a:bodyPr/>
          <a:lstStyle/>
          <a:p>
            <a:r>
              <a:rPr lang="nl-NL"/>
              <a:t>Beekdal presentatie</a:t>
            </a:r>
          </a:p>
        </p:txBody>
      </p:sp>
      <p:sp>
        <p:nvSpPr>
          <p:cNvPr id="7" name="Tijdelijke aanduiding voor dianummer 6"/>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1500" b="1"/>
            </a:lvl1pPr>
          </a:lstStyle>
          <a:p>
            <a:r>
              <a:rPr lang="nl-NL"/>
              <a:t>Klik om stijl te bewerken</a:t>
            </a:r>
          </a:p>
        </p:txBody>
      </p:sp>
      <p:sp>
        <p:nvSpPr>
          <p:cNvPr id="3" name="Tijdelijke aanduiding voor afbeelding 2"/>
          <p:cNvSpPr>
            <a:spLocks noGrp="1"/>
          </p:cNvSpPr>
          <p:nvPr>
            <p:ph type="pic" idx="1"/>
          </p:nvPr>
        </p:nvSpPr>
        <p:spPr>
          <a:xfrm>
            <a:off x="2389717" y="1193075"/>
            <a:ext cx="7315200" cy="35345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7B8AB6B5-8AB2-8F4F-8DEA-D99625ED37C2}" type="datetime1">
              <a:rPr lang="nl-NL" smtClean="0"/>
              <a:t>28-11-2024</a:t>
            </a:fld>
            <a:endParaRPr lang="nl-NL"/>
          </a:p>
        </p:txBody>
      </p:sp>
      <p:sp>
        <p:nvSpPr>
          <p:cNvPr id="6" name="Tijdelijke aanduiding voor voettekst 5"/>
          <p:cNvSpPr>
            <a:spLocks noGrp="1"/>
          </p:cNvSpPr>
          <p:nvPr>
            <p:ph type="ftr" sz="quarter" idx="11"/>
          </p:nvPr>
        </p:nvSpPr>
        <p:spPr/>
        <p:txBody>
          <a:bodyPr/>
          <a:lstStyle/>
          <a:p>
            <a:r>
              <a:rPr lang="nl-NL"/>
              <a:t>Beekdal presentatie</a:t>
            </a:r>
          </a:p>
        </p:txBody>
      </p:sp>
      <p:sp>
        <p:nvSpPr>
          <p:cNvPr id="7" name="Tijdelijke aanduiding voor dianummer 6"/>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1140680"/>
            <a:ext cx="10972800" cy="912684"/>
          </a:xfrm>
        </p:spPr>
        <p:txBody>
          <a:bodyPr/>
          <a:lstStyle/>
          <a:p>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1276582-585B-9F4B-8D56-C1B100FFBF07}" type="datetime1">
              <a:rPr lang="nl-NL" smtClean="0"/>
              <a:t>28-11-2024</a:t>
            </a:fld>
            <a:endParaRPr lang="nl-NL"/>
          </a:p>
        </p:txBody>
      </p:sp>
      <p:sp>
        <p:nvSpPr>
          <p:cNvPr id="5" name="Tijdelijke aanduiding voor voettekst 4"/>
          <p:cNvSpPr>
            <a:spLocks noGrp="1"/>
          </p:cNvSpPr>
          <p:nvPr>
            <p:ph type="ftr" sz="quarter" idx="11"/>
          </p:nvPr>
        </p:nvSpPr>
        <p:spPr/>
        <p:txBody>
          <a:bodyPr/>
          <a:lstStyle/>
          <a:p>
            <a:r>
              <a:rPr lang="nl-NL"/>
              <a:t>Beekdal presentatie</a:t>
            </a:r>
          </a:p>
        </p:txBody>
      </p:sp>
      <p:sp>
        <p:nvSpPr>
          <p:cNvPr id="6" name="Tijdelijke aanduiding voor dianummer 5"/>
          <p:cNvSpPr>
            <a:spLocks noGrp="1"/>
          </p:cNvSpPr>
          <p:nvPr>
            <p:ph type="sldNum" sz="quarter" idx="12"/>
          </p:nvPr>
        </p:nvSpPr>
        <p:spPr/>
        <p:txBody>
          <a:bodyPr/>
          <a:lstStyle/>
          <a:p>
            <a:fld id="{E770BE13-1873-D44D-B0F4-A92956C3A222}"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hthoek 11"/>
          <p:cNvSpPr/>
          <p:nvPr/>
        </p:nvSpPr>
        <p:spPr>
          <a:xfrm>
            <a:off x="0" y="6463937"/>
            <a:ext cx="12192000" cy="394065"/>
          </a:xfrm>
          <a:prstGeom prst="rect">
            <a:avLst/>
          </a:prstGeom>
          <a:solidFill>
            <a:srgbClr val="14165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350"/>
          </a:p>
        </p:txBody>
      </p:sp>
      <p:sp>
        <p:nvSpPr>
          <p:cNvPr id="2" name="Tijdelijke aanduiding voor titel 1"/>
          <p:cNvSpPr>
            <a:spLocks noGrp="1"/>
          </p:cNvSpPr>
          <p:nvPr>
            <p:ph type="title"/>
          </p:nvPr>
        </p:nvSpPr>
        <p:spPr>
          <a:xfrm>
            <a:off x="609600" y="1304090"/>
            <a:ext cx="10972800" cy="912684"/>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609600" y="2307771"/>
            <a:ext cx="10972800" cy="381839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9600" y="6463937"/>
            <a:ext cx="2844800" cy="365125"/>
          </a:xfrm>
          <a:prstGeom prst="rect">
            <a:avLst/>
          </a:prstGeom>
        </p:spPr>
        <p:txBody>
          <a:bodyPr vert="horz" lIns="91440" tIns="45720" rIns="91440" bIns="45720" rtlCol="0" anchor="ctr"/>
          <a:lstStyle>
            <a:lvl1pPr algn="l">
              <a:defRPr sz="900" baseline="0">
                <a:solidFill>
                  <a:schemeClr val="bg1"/>
                </a:solidFill>
              </a:defRPr>
            </a:lvl1pPr>
          </a:lstStyle>
          <a:p>
            <a:fld id="{102A6F42-3DED-6941-BF82-38B878B85702}" type="datetime1">
              <a:rPr lang="nl-NL" smtClean="0"/>
              <a:t>28-11-2024</a:t>
            </a:fld>
            <a:endParaRPr lang="nl-NL" dirty="0"/>
          </a:p>
        </p:txBody>
      </p:sp>
      <p:sp>
        <p:nvSpPr>
          <p:cNvPr id="5" name="Tijdelijke aanduiding voor voettekst 4"/>
          <p:cNvSpPr>
            <a:spLocks noGrp="1"/>
          </p:cNvSpPr>
          <p:nvPr>
            <p:ph type="ftr" sz="quarter" idx="3"/>
          </p:nvPr>
        </p:nvSpPr>
        <p:spPr>
          <a:xfrm>
            <a:off x="4165600" y="6463937"/>
            <a:ext cx="3860800" cy="365125"/>
          </a:xfrm>
          <a:prstGeom prst="rect">
            <a:avLst/>
          </a:prstGeom>
        </p:spPr>
        <p:txBody>
          <a:bodyPr vert="horz" lIns="91440" tIns="45720" rIns="91440" bIns="45720" rtlCol="0" anchor="ctr"/>
          <a:lstStyle>
            <a:lvl1pPr algn="ctr">
              <a:defRPr sz="900" baseline="0">
                <a:solidFill>
                  <a:schemeClr val="bg1"/>
                </a:solidFill>
              </a:defRPr>
            </a:lvl1pPr>
          </a:lstStyle>
          <a:p>
            <a:r>
              <a:rPr lang="nl-NL"/>
              <a:t>Beekdal presentatie</a:t>
            </a:r>
            <a:endParaRPr lang="nl-NL" dirty="0"/>
          </a:p>
        </p:txBody>
      </p:sp>
      <p:sp>
        <p:nvSpPr>
          <p:cNvPr id="6" name="Tijdelijke aanduiding voor dianummer 5"/>
          <p:cNvSpPr>
            <a:spLocks noGrp="1"/>
          </p:cNvSpPr>
          <p:nvPr>
            <p:ph type="sldNum" sz="quarter" idx="4"/>
          </p:nvPr>
        </p:nvSpPr>
        <p:spPr>
          <a:xfrm>
            <a:off x="8737600" y="6463937"/>
            <a:ext cx="2844800" cy="365125"/>
          </a:xfrm>
          <a:prstGeom prst="rect">
            <a:avLst/>
          </a:prstGeom>
        </p:spPr>
        <p:txBody>
          <a:bodyPr vert="horz" lIns="91440" tIns="45720" rIns="91440" bIns="45720" rtlCol="0" anchor="ctr"/>
          <a:lstStyle>
            <a:lvl1pPr algn="r">
              <a:defRPr sz="900" baseline="0">
                <a:solidFill>
                  <a:schemeClr val="bg1"/>
                </a:solidFill>
              </a:defRPr>
            </a:lvl1pPr>
          </a:lstStyle>
          <a:p>
            <a:fld id="{E770BE13-1873-D44D-B0F4-A92956C3A222}" type="slidenum">
              <a:rPr lang="nl-NL" smtClean="0"/>
              <a:pPr/>
              <a:t>‹nr.›</a:t>
            </a:fld>
            <a:endParaRPr lang="nl-NL" dirty="0"/>
          </a:p>
        </p:txBody>
      </p:sp>
      <p:sp>
        <p:nvSpPr>
          <p:cNvPr id="8" name="Rechthoek 7"/>
          <p:cNvSpPr/>
          <p:nvPr/>
        </p:nvSpPr>
        <p:spPr>
          <a:xfrm>
            <a:off x="0" y="-1"/>
            <a:ext cx="12192000" cy="1039907"/>
          </a:xfrm>
          <a:prstGeom prst="rect">
            <a:avLst/>
          </a:prstGeom>
          <a:solidFill>
            <a:srgbClr val="14165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350"/>
          </a:p>
        </p:txBody>
      </p:sp>
      <p:pic>
        <p:nvPicPr>
          <p:cNvPr id="10" name="Afbeelding 9"/>
          <p:cNvPicPr>
            <a:picLocks noChangeAspect="1"/>
          </p:cNvPicPr>
          <p:nvPr/>
        </p:nvPicPr>
        <p:blipFill>
          <a:blip r:embed="rId13"/>
          <a:stretch>
            <a:fillRect/>
          </a:stretch>
        </p:blipFill>
        <p:spPr>
          <a:xfrm>
            <a:off x="466167" y="207782"/>
            <a:ext cx="2214281" cy="692572"/>
          </a:xfrm>
          <a:prstGeom prst="rect">
            <a:avLst/>
          </a:prstGeom>
        </p:spPr>
      </p:pic>
      <p:pic>
        <p:nvPicPr>
          <p:cNvPr id="11" name="Afbeelding 10"/>
          <p:cNvPicPr>
            <a:picLocks noChangeAspect="1"/>
          </p:cNvPicPr>
          <p:nvPr/>
        </p:nvPicPr>
        <p:blipFill>
          <a:blip r:embed="rId14"/>
          <a:stretch>
            <a:fillRect/>
          </a:stretch>
        </p:blipFill>
        <p:spPr>
          <a:xfrm>
            <a:off x="10981765" y="253751"/>
            <a:ext cx="600635" cy="600634"/>
          </a:xfrm>
          <a:prstGeom prst="rect">
            <a:avLst/>
          </a:prstGeom>
        </p:spPr>
      </p:pic>
      <p:sp>
        <p:nvSpPr>
          <p:cNvPr id="13" name="Rechthoek 12"/>
          <p:cNvSpPr/>
          <p:nvPr userDrawn="1"/>
        </p:nvSpPr>
        <p:spPr>
          <a:xfrm>
            <a:off x="0" y="6463937"/>
            <a:ext cx="12192000" cy="394065"/>
          </a:xfrm>
          <a:prstGeom prst="rect">
            <a:avLst/>
          </a:prstGeom>
          <a:solidFill>
            <a:srgbClr val="14165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350"/>
          </a:p>
        </p:txBody>
      </p:sp>
      <p:sp>
        <p:nvSpPr>
          <p:cNvPr id="14" name="Rechthoek 13"/>
          <p:cNvSpPr/>
          <p:nvPr userDrawn="1"/>
        </p:nvSpPr>
        <p:spPr>
          <a:xfrm>
            <a:off x="0" y="-1"/>
            <a:ext cx="12192000" cy="1039907"/>
          </a:xfrm>
          <a:prstGeom prst="rect">
            <a:avLst/>
          </a:prstGeom>
          <a:solidFill>
            <a:srgbClr val="14165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350"/>
          </a:p>
        </p:txBody>
      </p:sp>
      <p:pic>
        <p:nvPicPr>
          <p:cNvPr id="15" name="Afbeelding 14"/>
          <p:cNvPicPr>
            <a:picLocks noChangeAspect="1"/>
          </p:cNvPicPr>
          <p:nvPr userDrawn="1"/>
        </p:nvPicPr>
        <p:blipFill>
          <a:blip r:embed="rId13"/>
          <a:stretch>
            <a:fillRect/>
          </a:stretch>
        </p:blipFill>
        <p:spPr>
          <a:xfrm>
            <a:off x="399259" y="207783"/>
            <a:ext cx="2959777" cy="694309"/>
          </a:xfrm>
          <a:prstGeom prst="rect">
            <a:avLst/>
          </a:prstGeom>
        </p:spPr>
      </p:pic>
      <p:pic>
        <p:nvPicPr>
          <p:cNvPr id="16" name="Afbeelding 15"/>
          <p:cNvPicPr>
            <a:picLocks noChangeAspect="1"/>
          </p:cNvPicPr>
          <p:nvPr userDrawn="1"/>
        </p:nvPicPr>
        <p:blipFill>
          <a:blip r:embed="rId14"/>
          <a:stretch>
            <a:fillRect/>
          </a:stretch>
        </p:blipFill>
        <p:spPr>
          <a:xfrm>
            <a:off x="10925734" y="253753"/>
            <a:ext cx="800100" cy="600075"/>
          </a:xfrm>
          <a:prstGeom prst="rect">
            <a:avLst/>
          </a:prstGeom>
        </p:spPr>
      </p:pic>
    </p:spTree>
    <p:extLst>
      <p:ext uri="{BB962C8B-B14F-4D97-AF65-F5344CB8AC3E}">
        <p14:creationId xmlns:p14="http://schemas.microsoft.com/office/powerpoint/2010/main" val="2037651288"/>
      </p:ext>
    </p:extLst>
  </p:cSld>
  <p:clrMap bg1="lt1" tx1="dk1" bg2="lt2" tx2="dk2" accent1="accent1" accent2="accent2" accent3="accent3" accent4="accent4" accent5="accent5" accent6="accent6" hlink="hlink" folHlink="folHlink"/>
  <p:sldLayoutIdLst>
    <p:sldLayoutId id="2147483774"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9" r:id="rId11"/>
  </p:sldLayoutIdLst>
  <p:hf sldNum="0" hdr="0" ftr="0" dt="0"/>
  <p:txStyles>
    <p:titleStyle>
      <a:lvl1pPr algn="l" defTabSz="342892" rtl="0" eaLnBrk="1" latinLnBrk="0" hangingPunct="1">
        <a:spcBef>
          <a:spcPct val="0"/>
        </a:spcBef>
        <a:buNone/>
        <a:defRPr sz="2700" b="1" i="0" kern="1200" baseline="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bQql45UFnp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tips%20leren%20leren.docx" TargetMode="External"/><Relationship Id="rId11" Type="http://schemas.openxmlformats.org/officeDocument/2006/relationships/image" Target="../media/image38.jpe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13" Type="http://schemas.openxmlformats.org/officeDocument/2006/relationships/image" Target="../media/image170.png"/><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300.png"/><Relationship Id="rId21" Type="http://schemas.openxmlformats.org/officeDocument/2006/relationships/image" Target="../media/image210.png"/><Relationship Id="rId34" Type="http://schemas.openxmlformats.org/officeDocument/2006/relationships/customXml" Target="../ink/ink15.xml"/><Relationship Id="rId42" Type="http://schemas.openxmlformats.org/officeDocument/2006/relationships/customXml" Target="../ink/ink19.xml"/><Relationship Id="rId47" Type="http://schemas.openxmlformats.org/officeDocument/2006/relationships/image" Target="../media/image340.png"/><Relationship Id="rId50" Type="http://schemas.openxmlformats.org/officeDocument/2006/relationships/customXml" Target="../ink/ink23.xml"/><Relationship Id="rId55" Type="http://schemas.openxmlformats.org/officeDocument/2006/relationships/image" Target="../media/image380.png"/><Relationship Id="rId63" Type="http://schemas.openxmlformats.org/officeDocument/2006/relationships/image" Target="../media/image42.png"/><Relationship Id="rId7" Type="http://schemas.openxmlformats.org/officeDocument/2006/relationships/image" Target="../media/image140.png"/><Relationship Id="rId2" Type="http://schemas.openxmlformats.org/officeDocument/2006/relationships/notesSlide" Target="../notesSlides/notesSlide3.xml"/><Relationship Id="rId16" Type="http://schemas.openxmlformats.org/officeDocument/2006/relationships/customXml" Target="../ink/ink6.xml"/><Relationship Id="rId29" Type="http://schemas.openxmlformats.org/officeDocument/2006/relationships/image" Target="../media/image250.png"/><Relationship Id="rId11" Type="http://schemas.openxmlformats.org/officeDocument/2006/relationships/image" Target="../media/image160.png"/><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290.png"/><Relationship Id="rId40" Type="http://schemas.openxmlformats.org/officeDocument/2006/relationships/customXml" Target="../ink/ink18.xml"/><Relationship Id="rId45" Type="http://schemas.openxmlformats.org/officeDocument/2006/relationships/image" Target="../media/image330.png"/><Relationship Id="rId53" Type="http://schemas.openxmlformats.org/officeDocument/2006/relationships/image" Target="../media/image37.png"/><Relationship Id="rId58" Type="http://schemas.openxmlformats.org/officeDocument/2006/relationships/customXml" Target="../ink/ink27.xml"/><Relationship Id="rId5" Type="http://schemas.openxmlformats.org/officeDocument/2006/relationships/image" Target="../media/image41.jpeg"/><Relationship Id="rId61" Type="http://schemas.openxmlformats.org/officeDocument/2006/relationships/image" Target="../media/image41.png"/><Relationship Id="rId19" Type="http://schemas.openxmlformats.org/officeDocument/2006/relationships/image" Target="../media/image200.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240.png"/><Relationship Id="rId30" Type="http://schemas.openxmlformats.org/officeDocument/2006/relationships/customXml" Target="../ink/ink13.xml"/><Relationship Id="rId35" Type="http://schemas.openxmlformats.org/officeDocument/2006/relationships/image" Target="../media/image280.png"/><Relationship Id="rId43" Type="http://schemas.openxmlformats.org/officeDocument/2006/relationships/image" Target="../media/image320.png"/><Relationship Id="rId48" Type="http://schemas.openxmlformats.org/officeDocument/2006/relationships/customXml" Target="../ink/ink22.xml"/><Relationship Id="rId56" Type="http://schemas.openxmlformats.org/officeDocument/2006/relationships/customXml" Target="../ink/ink26.xml"/><Relationship Id="rId8" Type="http://schemas.openxmlformats.org/officeDocument/2006/relationships/customXml" Target="../ink/ink2.xml"/><Relationship Id="rId51" Type="http://schemas.openxmlformats.org/officeDocument/2006/relationships/image" Target="../media/image360.png"/><Relationship Id="rId3" Type="http://schemas.openxmlformats.org/officeDocument/2006/relationships/image" Target="../media/image39.png"/><Relationship Id="rId12" Type="http://schemas.openxmlformats.org/officeDocument/2006/relationships/customXml" Target="../ink/ink4.xml"/><Relationship Id="rId17" Type="http://schemas.openxmlformats.org/officeDocument/2006/relationships/image" Target="../media/image190.png"/><Relationship Id="rId25" Type="http://schemas.openxmlformats.org/officeDocument/2006/relationships/image" Target="../media/image230.png"/><Relationship Id="rId33" Type="http://schemas.openxmlformats.org/officeDocument/2006/relationships/image" Target="../media/image270.png"/><Relationship Id="rId38" Type="http://schemas.openxmlformats.org/officeDocument/2006/relationships/customXml" Target="../ink/ink17.xml"/><Relationship Id="rId46" Type="http://schemas.openxmlformats.org/officeDocument/2006/relationships/customXml" Target="../ink/ink21.xml"/><Relationship Id="rId59" Type="http://schemas.openxmlformats.org/officeDocument/2006/relationships/image" Target="../media/image400.png"/><Relationship Id="rId20" Type="http://schemas.openxmlformats.org/officeDocument/2006/relationships/customXml" Target="../ink/ink8.xml"/><Relationship Id="rId41" Type="http://schemas.openxmlformats.org/officeDocument/2006/relationships/image" Target="../media/image31.png"/><Relationship Id="rId54" Type="http://schemas.openxmlformats.org/officeDocument/2006/relationships/customXml" Target="../ink/ink25.xml"/><Relationship Id="rId62"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1.xml"/><Relationship Id="rId15" Type="http://schemas.openxmlformats.org/officeDocument/2006/relationships/image" Target="../media/image180.png"/><Relationship Id="rId23" Type="http://schemas.openxmlformats.org/officeDocument/2006/relationships/image" Target="../media/image220.png"/><Relationship Id="rId28" Type="http://schemas.openxmlformats.org/officeDocument/2006/relationships/customXml" Target="../ink/ink12.xml"/><Relationship Id="rId36" Type="http://schemas.openxmlformats.org/officeDocument/2006/relationships/customXml" Target="../ink/ink16.xml"/><Relationship Id="rId49" Type="http://schemas.openxmlformats.org/officeDocument/2006/relationships/image" Target="../media/image350.png"/><Relationship Id="rId57" Type="http://schemas.openxmlformats.org/officeDocument/2006/relationships/image" Target="../media/image390.png"/><Relationship Id="rId10" Type="http://schemas.openxmlformats.org/officeDocument/2006/relationships/customXml" Target="../ink/ink3.xml"/><Relationship Id="rId31" Type="http://schemas.openxmlformats.org/officeDocument/2006/relationships/image" Target="../media/image260.png"/><Relationship Id="rId44" Type="http://schemas.openxmlformats.org/officeDocument/2006/relationships/customXml" Target="../ink/ink20.xml"/><Relationship Id="rId52" Type="http://schemas.openxmlformats.org/officeDocument/2006/relationships/customXml" Target="../ink/ink24.xml"/><Relationship Id="rId60" Type="http://schemas.openxmlformats.org/officeDocument/2006/relationships/customXml" Target="../ink/ink28.xml"/><Relationship Id="rId4" Type="http://schemas.openxmlformats.org/officeDocument/2006/relationships/image" Target="../media/image40.png"/><Relationship Id="rId9" Type="http://schemas.openxmlformats.org/officeDocument/2006/relationships/image" Target="../media/image1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Pz8hpEWEPY" TargetMode="External"/><Relationship Id="rId2" Type="http://schemas.openxmlformats.org/officeDocument/2006/relationships/hyperlink" Target="https://www.youtube.com/watch?v=l4Q8QXB1H_Q" TargetMode="External"/><Relationship Id="rId1" Type="http://schemas.openxmlformats.org/officeDocument/2006/relationships/slideLayout" Target="../slideLayouts/slideLayout6.xml"/><Relationship Id="rId6" Type="http://schemas.openxmlformats.org/officeDocument/2006/relationships/hyperlink" Target="https://www.youtube.com/watch?v=FNnnfP8pWt8" TargetMode="External"/><Relationship Id="rId5" Type="http://schemas.openxmlformats.org/officeDocument/2006/relationships/hyperlink" Target="https://www.youtube.com/watch?v=qls3GANHjwg" TargetMode="External"/><Relationship Id="rId4" Type="http://schemas.openxmlformats.org/officeDocument/2006/relationships/hyperlink" Target="https://www.youtube.com/watch?v=1MjhC4_4Ln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6E7C5CE-9AE5-C0A0-47BE-85F77868B1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071"/>
          <a:stretch/>
        </p:blipFill>
        <p:spPr bwMode="auto">
          <a:xfrm>
            <a:off x="6230045" y="1209386"/>
            <a:ext cx="5213810" cy="5042712"/>
          </a:xfrm>
          <a:prstGeom prst="rect">
            <a:avLst/>
          </a:prstGeom>
          <a:noFill/>
          <a:ln>
            <a:noFill/>
          </a:ln>
          <a:extLst>
            <a:ext uri="{53640926-AAD7-44D8-BBD7-CCE9431645EC}">
              <a14:shadowObscured xmlns:a14="http://schemas.microsoft.com/office/drawing/2010/main"/>
            </a:ext>
          </a:extLst>
        </p:spPr>
      </p:pic>
      <p:pic>
        <p:nvPicPr>
          <p:cNvPr id="5" name="Afbeelding 4" descr="De bronafbeelding bekijken">
            <a:extLst>
              <a:ext uri="{FF2B5EF4-FFF2-40B4-BE49-F238E27FC236}">
                <a16:creationId xmlns:a16="http://schemas.microsoft.com/office/drawing/2014/main" id="{E066BE56-0D80-1071-1929-2D1855310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31" y="2354094"/>
            <a:ext cx="5448626" cy="3813491"/>
          </a:xfrm>
          <a:prstGeom prst="rect">
            <a:avLst/>
          </a:prstGeom>
          <a:noFill/>
          <a:ln>
            <a:noFill/>
          </a:ln>
        </p:spPr>
      </p:pic>
      <p:sp>
        <p:nvSpPr>
          <p:cNvPr id="7" name="Tekstvak 6">
            <a:extLst>
              <a:ext uri="{FF2B5EF4-FFF2-40B4-BE49-F238E27FC236}">
                <a16:creationId xmlns:a16="http://schemas.microsoft.com/office/drawing/2014/main" id="{FEE00EE1-45E5-8B85-F6E4-141207F59788}"/>
              </a:ext>
            </a:extLst>
          </p:cNvPr>
          <p:cNvSpPr txBox="1"/>
          <p:nvPr/>
        </p:nvSpPr>
        <p:spPr>
          <a:xfrm>
            <a:off x="942059" y="1209386"/>
            <a:ext cx="6094324" cy="646331"/>
          </a:xfrm>
          <a:prstGeom prst="rect">
            <a:avLst/>
          </a:prstGeom>
          <a:noFill/>
        </p:spPr>
        <p:txBody>
          <a:bodyPr wrap="square">
            <a:spAutoFit/>
          </a:bodyPr>
          <a:lstStyle/>
          <a:p>
            <a:r>
              <a:rPr lang="nl-NL"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nl-NL"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Welkom bij L</a:t>
            </a:r>
            <a:r>
              <a:rPr lang="nl-NL"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eren leren</a:t>
            </a:r>
            <a:endParaRPr lang="nl-NL" dirty="0"/>
          </a:p>
        </p:txBody>
      </p:sp>
    </p:spTree>
    <p:extLst>
      <p:ext uri="{BB962C8B-B14F-4D97-AF65-F5344CB8AC3E}">
        <p14:creationId xmlns:p14="http://schemas.microsoft.com/office/powerpoint/2010/main" val="342555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DABCA0A-7E03-2CF8-58C7-C0F7C77A31A2}"/>
              </a:ext>
            </a:extLst>
          </p:cNvPr>
          <p:cNvSpPr txBox="1"/>
          <p:nvPr/>
        </p:nvSpPr>
        <p:spPr>
          <a:xfrm>
            <a:off x="4812145" y="1256145"/>
            <a:ext cx="4830618" cy="523220"/>
          </a:xfrm>
          <a:prstGeom prst="rect">
            <a:avLst/>
          </a:prstGeom>
          <a:noFill/>
        </p:spPr>
        <p:txBody>
          <a:bodyPr wrap="square" rtlCol="0">
            <a:spAutoFit/>
          </a:bodyPr>
          <a:lstStyle/>
          <a:p>
            <a:r>
              <a:rPr lang="nl-NL" sz="2800" b="1" dirty="0"/>
              <a:t>Plannen</a:t>
            </a:r>
          </a:p>
        </p:txBody>
      </p:sp>
      <p:grpSp>
        <p:nvGrpSpPr>
          <p:cNvPr id="3" name="Groep 2">
            <a:extLst>
              <a:ext uri="{FF2B5EF4-FFF2-40B4-BE49-F238E27FC236}">
                <a16:creationId xmlns:a16="http://schemas.microsoft.com/office/drawing/2014/main" id="{57A26CA2-EB74-5C60-5A66-EE9C6C091DB2}"/>
              </a:ext>
            </a:extLst>
          </p:cNvPr>
          <p:cNvGrpSpPr/>
          <p:nvPr/>
        </p:nvGrpSpPr>
        <p:grpSpPr>
          <a:xfrm>
            <a:off x="3934690" y="1973003"/>
            <a:ext cx="8183419" cy="2844800"/>
            <a:chOff x="3912231" y="2246025"/>
            <a:chExt cx="7444593" cy="2573625"/>
          </a:xfrm>
        </p:grpSpPr>
        <p:pic>
          <p:nvPicPr>
            <p:cNvPr id="4" name="Afbeelding 3">
              <a:extLst>
                <a:ext uri="{FF2B5EF4-FFF2-40B4-BE49-F238E27FC236}">
                  <a16:creationId xmlns:a16="http://schemas.microsoft.com/office/drawing/2014/main" id="{A79B655B-199D-6209-28F0-4E85C2605391}"/>
                </a:ext>
              </a:extLst>
            </p:cNvPr>
            <p:cNvPicPr>
              <a:picLocks noChangeAspect="1"/>
            </p:cNvPicPr>
            <p:nvPr/>
          </p:nvPicPr>
          <p:blipFill>
            <a:blip r:embed="rId2"/>
            <a:stretch>
              <a:fillRect/>
            </a:stretch>
          </p:blipFill>
          <p:spPr>
            <a:xfrm>
              <a:off x="3912231" y="2246025"/>
              <a:ext cx="3770953" cy="2573625"/>
            </a:xfrm>
            <a:prstGeom prst="rect">
              <a:avLst/>
            </a:prstGeom>
          </p:spPr>
        </p:pic>
        <p:pic>
          <p:nvPicPr>
            <p:cNvPr id="5" name="Afbeelding 4">
              <a:extLst>
                <a:ext uri="{FF2B5EF4-FFF2-40B4-BE49-F238E27FC236}">
                  <a16:creationId xmlns:a16="http://schemas.microsoft.com/office/drawing/2014/main" id="{B30E3D40-B094-A6FF-DCD8-56639F358421}"/>
                </a:ext>
              </a:extLst>
            </p:cNvPr>
            <p:cNvPicPr>
              <a:picLocks noChangeAspect="1"/>
            </p:cNvPicPr>
            <p:nvPr/>
          </p:nvPicPr>
          <p:blipFill>
            <a:blip r:embed="rId3"/>
            <a:stretch>
              <a:fillRect/>
            </a:stretch>
          </p:blipFill>
          <p:spPr>
            <a:xfrm>
              <a:off x="7631503" y="2395947"/>
              <a:ext cx="3725321" cy="2423703"/>
            </a:xfrm>
            <a:prstGeom prst="rect">
              <a:avLst/>
            </a:prstGeom>
          </p:spPr>
        </p:pic>
      </p:grpSp>
      <p:pic>
        <p:nvPicPr>
          <p:cNvPr id="6" name="Afbeelding 5">
            <a:extLst>
              <a:ext uri="{FF2B5EF4-FFF2-40B4-BE49-F238E27FC236}">
                <a16:creationId xmlns:a16="http://schemas.microsoft.com/office/drawing/2014/main" id="{1A2F24D6-1C2A-98B6-2ED3-0DC52AA2040A}"/>
              </a:ext>
            </a:extLst>
          </p:cNvPr>
          <p:cNvPicPr>
            <a:picLocks noChangeAspect="1"/>
          </p:cNvPicPr>
          <p:nvPr/>
        </p:nvPicPr>
        <p:blipFill>
          <a:blip r:embed="rId4"/>
          <a:stretch>
            <a:fillRect/>
          </a:stretch>
        </p:blipFill>
        <p:spPr>
          <a:xfrm>
            <a:off x="-202306" y="2128230"/>
            <a:ext cx="4210887" cy="2682122"/>
          </a:xfrm>
          <a:prstGeom prst="rect">
            <a:avLst/>
          </a:prstGeom>
        </p:spPr>
      </p:pic>
    </p:spTree>
    <p:extLst>
      <p:ext uri="{BB962C8B-B14F-4D97-AF65-F5344CB8AC3E}">
        <p14:creationId xmlns:p14="http://schemas.microsoft.com/office/powerpoint/2010/main" val="247078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it note Paper Sticker Sticky Notes - Post-it note png download ...">
            <a:extLst>
              <a:ext uri="{FF2B5EF4-FFF2-40B4-BE49-F238E27FC236}">
                <a16:creationId xmlns:a16="http://schemas.microsoft.com/office/drawing/2014/main" id="{008C28DF-9FAB-4229-86D7-E5A270867560}"/>
              </a:ext>
            </a:extLst>
          </p:cNvPr>
          <p:cNvPicPr>
            <a:picLocks noChangeAspect="1" noChangeArrowheads="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219200" y="1010098"/>
            <a:ext cx="7990031" cy="550424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1AF9D66-6158-D4BD-42EC-B86749540F5A}"/>
              </a:ext>
            </a:extLst>
          </p:cNvPr>
          <p:cNvSpPr txBox="1"/>
          <p:nvPr/>
        </p:nvSpPr>
        <p:spPr>
          <a:xfrm rot="21224642">
            <a:off x="2179782" y="1598420"/>
            <a:ext cx="6142182" cy="4130361"/>
          </a:xfrm>
          <a:prstGeom prst="rect">
            <a:avLst/>
          </a:prstGeom>
          <a:noFill/>
        </p:spPr>
        <p:txBody>
          <a:bodyPr wrap="square" rtlCol="0">
            <a:spAutoFit/>
          </a:bodyPr>
          <a:lstStyle/>
          <a:p>
            <a:pPr>
              <a:lnSpc>
                <a:spcPct val="200000"/>
              </a:lnSpc>
            </a:pPr>
            <a:r>
              <a:rPr lang="nl-NL" dirty="0"/>
              <a:t>20 min: </a:t>
            </a:r>
            <a:r>
              <a:rPr lang="nl-NL" sz="2000" b="1" dirty="0"/>
              <a:t>vak A</a:t>
            </a:r>
            <a:endParaRPr lang="nl-NL" b="1" dirty="0"/>
          </a:p>
          <a:p>
            <a:pPr>
              <a:lnSpc>
                <a:spcPct val="200000"/>
              </a:lnSpc>
            </a:pPr>
            <a:r>
              <a:rPr lang="nl-NL" dirty="0"/>
              <a:t>5 pauze</a:t>
            </a:r>
          </a:p>
          <a:p>
            <a:pPr>
              <a:lnSpc>
                <a:spcPct val="200000"/>
              </a:lnSpc>
            </a:pPr>
            <a:r>
              <a:rPr lang="nl-NL" dirty="0"/>
              <a:t>20 min: </a:t>
            </a:r>
            <a:r>
              <a:rPr lang="nl-NL" sz="2000" b="1" dirty="0"/>
              <a:t>vak B</a:t>
            </a:r>
            <a:endParaRPr lang="nl-NL" b="1" dirty="0"/>
          </a:p>
          <a:p>
            <a:pPr>
              <a:lnSpc>
                <a:spcPct val="200000"/>
              </a:lnSpc>
            </a:pPr>
            <a:r>
              <a:rPr lang="nl-NL" dirty="0"/>
              <a:t>5 pauze</a:t>
            </a:r>
          </a:p>
          <a:p>
            <a:pPr>
              <a:lnSpc>
                <a:spcPct val="200000"/>
              </a:lnSpc>
            </a:pPr>
            <a:r>
              <a:rPr lang="nl-NL" dirty="0"/>
              <a:t>20 min: </a:t>
            </a:r>
            <a:r>
              <a:rPr lang="nl-NL" sz="2000" b="1" dirty="0"/>
              <a:t>vak A</a:t>
            </a:r>
            <a:endParaRPr lang="nl-NL" b="1" dirty="0"/>
          </a:p>
          <a:p>
            <a:pPr>
              <a:lnSpc>
                <a:spcPct val="200000"/>
              </a:lnSpc>
            </a:pPr>
            <a:r>
              <a:rPr lang="nl-NL" dirty="0"/>
              <a:t>5pauze</a:t>
            </a:r>
          </a:p>
          <a:p>
            <a:pPr>
              <a:lnSpc>
                <a:spcPct val="200000"/>
              </a:lnSpc>
            </a:pPr>
            <a:r>
              <a:rPr lang="nl-NL" dirty="0"/>
              <a:t>20 min:  </a:t>
            </a:r>
            <a:r>
              <a:rPr lang="nl-NL" sz="2000" b="1" dirty="0"/>
              <a:t>vak B</a:t>
            </a:r>
            <a:endParaRPr lang="nl-NL" b="1" dirty="0"/>
          </a:p>
        </p:txBody>
      </p:sp>
      <p:sp>
        <p:nvSpPr>
          <p:cNvPr id="3" name="Tekstvak 2">
            <a:extLst>
              <a:ext uri="{FF2B5EF4-FFF2-40B4-BE49-F238E27FC236}">
                <a16:creationId xmlns:a16="http://schemas.microsoft.com/office/drawing/2014/main" id="{F8B08730-28B2-B1C0-3724-01685C9AE6E6}"/>
              </a:ext>
            </a:extLst>
          </p:cNvPr>
          <p:cNvSpPr txBox="1"/>
          <p:nvPr/>
        </p:nvSpPr>
        <p:spPr>
          <a:xfrm rot="21208962">
            <a:off x="7574875" y="1589294"/>
            <a:ext cx="1524000" cy="2031325"/>
          </a:xfrm>
          <a:prstGeom prst="rect">
            <a:avLst/>
          </a:prstGeom>
          <a:noFill/>
        </p:spPr>
        <p:txBody>
          <a:bodyPr wrap="square" rtlCol="0">
            <a:spAutoFit/>
          </a:bodyPr>
          <a:lstStyle/>
          <a:p>
            <a:r>
              <a:rPr lang="nl-NL" dirty="0"/>
              <a:t>15</a:t>
            </a:r>
          </a:p>
          <a:p>
            <a:r>
              <a:rPr lang="nl-NL" dirty="0"/>
              <a:t>5</a:t>
            </a:r>
          </a:p>
          <a:p>
            <a:r>
              <a:rPr lang="nl-NL" dirty="0"/>
              <a:t>15</a:t>
            </a:r>
          </a:p>
          <a:p>
            <a:r>
              <a:rPr lang="nl-NL" dirty="0"/>
              <a:t>5</a:t>
            </a:r>
          </a:p>
          <a:p>
            <a:r>
              <a:rPr lang="nl-NL" dirty="0"/>
              <a:t>15</a:t>
            </a:r>
          </a:p>
          <a:p>
            <a:r>
              <a:rPr lang="nl-NL" dirty="0"/>
              <a:t>5</a:t>
            </a:r>
          </a:p>
          <a:p>
            <a:r>
              <a:rPr lang="nl-NL" dirty="0"/>
              <a:t>15</a:t>
            </a:r>
          </a:p>
        </p:txBody>
      </p:sp>
      <p:sp>
        <p:nvSpPr>
          <p:cNvPr id="4" name="Pijl: gekromd links 3">
            <a:extLst>
              <a:ext uri="{FF2B5EF4-FFF2-40B4-BE49-F238E27FC236}">
                <a16:creationId xmlns:a16="http://schemas.microsoft.com/office/drawing/2014/main" id="{4D4E6BDD-4199-068B-32A0-D214EB113473}"/>
              </a:ext>
            </a:extLst>
          </p:cNvPr>
          <p:cNvSpPr/>
          <p:nvPr/>
        </p:nvSpPr>
        <p:spPr>
          <a:xfrm>
            <a:off x="3777672" y="2059709"/>
            <a:ext cx="737371" cy="256770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5" name="Pijl: gekromd links 4">
            <a:extLst>
              <a:ext uri="{FF2B5EF4-FFF2-40B4-BE49-F238E27FC236}">
                <a16:creationId xmlns:a16="http://schemas.microsoft.com/office/drawing/2014/main" id="{EF703A49-0B30-A757-58B7-6D717B48739A}"/>
              </a:ext>
            </a:extLst>
          </p:cNvPr>
          <p:cNvSpPr/>
          <p:nvPr/>
        </p:nvSpPr>
        <p:spPr>
          <a:xfrm>
            <a:off x="3987508" y="3191163"/>
            <a:ext cx="737371" cy="2567709"/>
          </a:xfrm>
          <a:prstGeom prst="curved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0098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03AE743-7C10-8164-D634-BFF36A58D4EB}"/>
              </a:ext>
            </a:extLst>
          </p:cNvPr>
          <p:cNvSpPr txBox="1"/>
          <p:nvPr/>
        </p:nvSpPr>
        <p:spPr>
          <a:xfrm>
            <a:off x="422135" y="1437234"/>
            <a:ext cx="8966751" cy="3416320"/>
          </a:xfrm>
          <a:prstGeom prst="rect">
            <a:avLst/>
          </a:prstGeom>
          <a:noFill/>
        </p:spPr>
        <p:txBody>
          <a:bodyPr wrap="square" rtlCol="0">
            <a:spAutoFit/>
          </a:bodyPr>
          <a:lstStyle/>
          <a:p>
            <a:r>
              <a:rPr lang="nl-NL" b="0" i="0" dirty="0">
                <a:solidFill>
                  <a:srgbClr val="282828"/>
                </a:solidFill>
                <a:effectLst/>
                <a:latin typeface="Source Sans Pro" panose="020B0503030403020204" pitchFamily="34" charset="0"/>
              </a:rPr>
              <a:t>Onthoud deze </a:t>
            </a:r>
            <a:r>
              <a:rPr lang="nl-NL" dirty="0">
                <a:solidFill>
                  <a:srgbClr val="282828"/>
                </a:solidFill>
                <a:latin typeface="Source Sans Pro" panose="020B0503030403020204" pitchFamily="34" charset="0"/>
              </a:rPr>
              <a:t>woorden</a:t>
            </a:r>
            <a:r>
              <a:rPr lang="nl-NL" b="0" i="0" dirty="0">
                <a:solidFill>
                  <a:srgbClr val="282828"/>
                </a:solidFill>
                <a:effectLst/>
                <a:latin typeface="Source Sans Pro" panose="020B0503030403020204" pitchFamily="34" charset="0"/>
              </a:rPr>
              <a:t>: </a:t>
            </a:r>
          </a:p>
          <a:p>
            <a:endParaRPr lang="nl-NL" b="0" i="0" dirty="0">
              <a:solidFill>
                <a:srgbClr val="282828"/>
              </a:solidFill>
              <a:effectLst/>
              <a:latin typeface="Source Sans Pro" panose="020B0503030403020204" pitchFamily="34" charset="0"/>
            </a:endParaRPr>
          </a:p>
          <a:p>
            <a:r>
              <a:rPr lang="nl-NL" b="0" i="0" dirty="0" err="1">
                <a:solidFill>
                  <a:srgbClr val="282828"/>
                </a:solidFill>
                <a:effectLst/>
                <a:latin typeface="Source Sans Pro" panose="020B0503030403020204" pitchFamily="34" charset="0"/>
              </a:rPr>
              <a:t>szamár</a:t>
            </a:r>
            <a:endParaRPr lang="nl-NL" b="0" i="0" dirty="0">
              <a:solidFill>
                <a:srgbClr val="282828"/>
              </a:solidFill>
              <a:effectLst/>
              <a:latin typeface="Source Sans Pro" panose="020B0503030403020204" pitchFamily="34" charset="0"/>
            </a:endParaRPr>
          </a:p>
          <a:p>
            <a:r>
              <a:rPr lang="nl-NL" b="0" i="0" dirty="0" err="1">
                <a:solidFill>
                  <a:srgbClr val="282828"/>
                </a:solidFill>
                <a:effectLst/>
                <a:latin typeface="Source Sans Pro" panose="020B0503030403020204" pitchFamily="34" charset="0"/>
              </a:rPr>
              <a:t>majom</a:t>
            </a:r>
            <a:endParaRPr lang="nl-NL" b="0" i="0" dirty="0">
              <a:solidFill>
                <a:srgbClr val="282828"/>
              </a:solidFill>
              <a:effectLst/>
              <a:latin typeface="Source Sans Pro" panose="020B0503030403020204" pitchFamily="34" charset="0"/>
            </a:endParaRPr>
          </a:p>
          <a:p>
            <a:r>
              <a:rPr lang="nl-NL" b="0" i="0" dirty="0" err="1">
                <a:solidFill>
                  <a:srgbClr val="282828"/>
                </a:solidFill>
                <a:effectLst/>
                <a:latin typeface="Source Sans Pro" panose="020B0503030403020204" pitchFamily="34" charset="0"/>
              </a:rPr>
              <a:t>madár</a:t>
            </a:r>
            <a:endParaRPr lang="nl-NL" b="0" i="0" dirty="0">
              <a:solidFill>
                <a:srgbClr val="282828"/>
              </a:solidFill>
              <a:effectLst/>
              <a:latin typeface="Source Sans Pro" panose="020B0503030403020204" pitchFamily="34" charset="0"/>
            </a:endParaRPr>
          </a:p>
          <a:p>
            <a:r>
              <a:rPr lang="nl-NL" b="0" i="0" dirty="0">
                <a:solidFill>
                  <a:srgbClr val="282828"/>
                </a:solidFill>
                <a:effectLst/>
                <a:latin typeface="Source Sans Pro" panose="020B0503030403020204" pitchFamily="34" charset="0"/>
              </a:rPr>
              <a:t> </a:t>
            </a:r>
            <a:r>
              <a:rPr lang="nl-NL" dirty="0" err="1"/>
              <a:t>szitakötő</a:t>
            </a:r>
            <a:endParaRPr lang="nl-NL" b="0" i="0" dirty="0">
              <a:solidFill>
                <a:srgbClr val="282828"/>
              </a:solidFill>
              <a:effectLst/>
              <a:latin typeface="Source Sans Pro" panose="020B0503030403020204" pitchFamily="34" charset="0"/>
            </a:endParaRPr>
          </a:p>
          <a:p>
            <a:r>
              <a:rPr lang="nl-NL" b="0" i="0" dirty="0" err="1">
                <a:solidFill>
                  <a:srgbClr val="282828"/>
                </a:solidFill>
                <a:effectLst/>
                <a:latin typeface="Source Sans Pro" panose="020B0503030403020204" pitchFamily="34" charset="0"/>
              </a:rPr>
              <a:t>medve</a:t>
            </a:r>
            <a:br>
              <a:rPr lang="nl-NL" dirty="0"/>
            </a:br>
            <a:r>
              <a:rPr lang="nl-NL" b="0" i="0" dirty="0" err="1">
                <a:solidFill>
                  <a:srgbClr val="282828"/>
                </a:solidFill>
                <a:effectLst/>
                <a:latin typeface="Source Sans Pro" panose="020B0503030403020204" pitchFamily="34" charset="0"/>
              </a:rPr>
              <a:t>teve</a:t>
            </a:r>
            <a:endParaRPr lang="nl-NL" b="0" i="0" dirty="0">
              <a:solidFill>
                <a:srgbClr val="282828"/>
              </a:solidFill>
              <a:effectLst/>
              <a:latin typeface="Source Sans Pro" panose="020B0503030403020204" pitchFamily="34" charset="0"/>
            </a:endParaRPr>
          </a:p>
          <a:p>
            <a:r>
              <a:rPr lang="nl-NL" b="0" i="0" dirty="0" err="1">
                <a:solidFill>
                  <a:srgbClr val="282828"/>
                </a:solidFill>
                <a:effectLst/>
                <a:latin typeface="Source Sans Pro" panose="020B0503030403020204" pitchFamily="34" charset="0"/>
              </a:rPr>
              <a:t>mormota</a:t>
            </a:r>
            <a:endParaRPr lang="nl-NL" b="0" i="0" dirty="0">
              <a:solidFill>
                <a:srgbClr val="282828"/>
              </a:solidFill>
              <a:effectLst/>
              <a:latin typeface="Source Sans Pro" panose="020B0503030403020204" pitchFamily="34" charset="0"/>
            </a:endParaRPr>
          </a:p>
          <a:p>
            <a:r>
              <a:rPr lang="nl-NL" b="0" i="0" dirty="0" err="1">
                <a:solidFill>
                  <a:srgbClr val="282828"/>
                </a:solidFill>
                <a:effectLst/>
                <a:latin typeface="Source Sans Pro" panose="020B0503030403020204" pitchFamily="34" charset="0"/>
              </a:rPr>
              <a:t>delfin</a:t>
            </a:r>
            <a:endParaRPr lang="nl-NL" b="0" i="0" dirty="0">
              <a:solidFill>
                <a:srgbClr val="282828"/>
              </a:solidFill>
              <a:effectLst/>
              <a:latin typeface="Source Sans Pro" panose="020B0503030403020204" pitchFamily="34" charset="0"/>
            </a:endParaRPr>
          </a:p>
          <a:p>
            <a:r>
              <a:rPr lang="nl-NL" dirty="0" err="1"/>
              <a:t>zsiráf</a:t>
            </a:r>
            <a:endParaRPr lang="nl-NL" dirty="0">
              <a:solidFill>
                <a:srgbClr val="282828"/>
              </a:solidFill>
              <a:latin typeface="Source Sans Pro" panose="020B0503030403020204" pitchFamily="34" charset="0"/>
            </a:endParaRPr>
          </a:p>
          <a:p>
            <a:r>
              <a:rPr lang="nl-NL" dirty="0" err="1"/>
              <a:t>béka</a:t>
            </a:r>
            <a:endParaRPr lang="nl-NL" dirty="0"/>
          </a:p>
        </p:txBody>
      </p:sp>
      <p:pic>
        <p:nvPicPr>
          <p:cNvPr id="7" name="Afbeelding 6">
            <a:extLst>
              <a:ext uri="{FF2B5EF4-FFF2-40B4-BE49-F238E27FC236}">
                <a16:creationId xmlns:a16="http://schemas.microsoft.com/office/drawing/2014/main" id="{FA72A681-F2E9-D4EB-566C-C0BBB2257B23}"/>
              </a:ext>
            </a:extLst>
          </p:cNvPr>
          <p:cNvPicPr>
            <a:picLocks noChangeAspect="1"/>
          </p:cNvPicPr>
          <p:nvPr/>
        </p:nvPicPr>
        <p:blipFill>
          <a:blip r:embed="rId2"/>
          <a:stretch>
            <a:fillRect/>
          </a:stretch>
        </p:blipFill>
        <p:spPr>
          <a:xfrm>
            <a:off x="3973122" y="1182572"/>
            <a:ext cx="6309222" cy="1656171"/>
          </a:xfrm>
          <a:prstGeom prst="rect">
            <a:avLst/>
          </a:prstGeom>
        </p:spPr>
      </p:pic>
      <p:sp>
        <p:nvSpPr>
          <p:cNvPr id="9" name="Tekstvak 8">
            <a:extLst>
              <a:ext uri="{FF2B5EF4-FFF2-40B4-BE49-F238E27FC236}">
                <a16:creationId xmlns:a16="http://schemas.microsoft.com/office/drawing/2014/main" id="{91DE494E-D432-F083-34B1-231665788948}"/>
              </a:ext>
            </a:extLst>
          </p:cNvPr>
          <p:cNvSpPr txBox="1"/>
          <p:nvPr/>
        </p:nvSpPr>
        <p:spPr>
          <a:xfrm>
            <a:off x="8389233" y="3261519"/>
            <a:ext cx="6096000" cy="1971374"/>
          </a:xfrm>
          <a:prstGeom prst="rect">
            <a:avLst/>
          </a:prstGeom>
          <a:noFill/>
        </p:spPr>
        <p:txBody>
          <a:bodyPr wrap="square">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ezel, een aap</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parkiet, een libelle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beer, een kameel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marmot, een dolfijn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giraf, een kikker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74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1D31655-EBE7-05CE-9052-B69ED687AAA0}"/>
              </a:ext>
            </a:extLst>
          </p:cNvPr>
          <p:cNvPicPr>
            <a:picLocks noChangeAspect="1"/>
          </p:cNvPicPr>
          <p:nvPr/>
        </p:nvPicPr>
        <p:blipFill>
          <a:blip r:embed="rId2"/>
          <a:stretch>
            <a:fillRect/>
          </a:stretch>
        </p:blipFill>
        <p:spPr>
          <a:xfrm>
            <a:off x="494396" y="1254868"/>
            <a:ext cx="1480893" cy="1421094"/>
          </a:xfrm>
          <a:prstGeom prst="rect">
            <a:avLst/>
          </a:prstGeom>
        </p:spPr>
      </p:pic>
      <p:pic>
        <p:nvPicPr>
          <p:cNvPr id="5" name="Afbeelding 4">
            <a:extLst>
              <a:ext uri="{FF2B5EF4-FFF2-40B4-BE49-F238E27FC236}">
                <a16:creationId xmlns:a16="http://schemas.microsoft.com/office/drawing/2014/main" id="{A445275B-D37E-019A-71A6-BFE1C3783B6D}"/>
              </a:ext>
            </a:extLst>
          </p:cNvPr>
          <p:cNvPicPr>
            <a:picLocks noChangeAspect="1"/>
          </p:cNvPicPr>
          <p:nvPr/>
        </p:nvPicPr>
        <p:blipFill>
          <a:blip r:embed="rId3"/>
          <a:stretch>
            <a:fillRect/>
          </a:stretch>
        </p:blipFill>
        <p:spPr>
          <a:xfrm>
            <a:off x="2401070" y="1254868"/>
            <a:ext cx="1291573" cy="1686590"/>
          </a:xfrm>
          <a:prstGeom prst="rect">
            <a:avLst/>
          </a:prstGeom>
        </p:spPr>
      </p:pic>
      <p:pic>
        <p:nvPicPr>
          <p:cNvPr id="6" name="Afbeelding 5">
            <a:extLst>
              <a:ext uri="{FF2B5EF4-FFF2-40B4-BE49-F238E27FC236}">
                <a16:creationId xmlns:a16="http://schemas.microsoft.com/office/drawing/2014/main" id="{DD470B9E-073D-5EC5-CA34-B543DD9D784C}"/>
              </a:ext>
            </a:extLst>
          </p:cNvPr>
          <p:cNvPicPr>
            <a:picLocks noChangeAspect="1"/>
          </p:cNvPicPr>
          <p:nvPr/>
        </p:nvPicPr>
        <p:blipFill>
          <a:blip r:embed="rId4"/>
          <a:stretch>
            <a:fillRect/>
          </a:stretch>
        </p:blipFill>
        <p:spPr>
          <a:xfrm>
            <a:off x="4332769" y="1254868"/>
            <a:ext cx="2231883" cy="1249321"/>
          </a:xfrm>
          <a:prstGeom prst="rect">
            <a:avLst/>
          </a:prstGeom>
        </p:spPr>
      </p:pic>
      <p:pic>
        <p:nvPicPr>
          <p:cNvPr id="7" name="Afbeelding 6">
            <a:extLst>
              <a:ext uri="{FF2B5EF4-FFF2-40B4-BE49-F238E27FC236}">
                <a16:creationId xmlns:a16="http://schemas.microsoft.com/office/drawing/2014/main" id="{C00B57B2-0E86-6589-AAAD-1B61469AB768}"/>
              </a:ext>
            </a:extLst>
          </p:cNvPr>
          <p:cNvPicPr>
            <a:picLocks noChangeAspect="1"/>
          </p:cNvPicPr>
          <p:nvPr/>
        </p:nvPicPr>
        <p:blipFill>
          <a:blip r:embed="rId5"/>
          <a:stretch>
            <a:fillRect/>
          </a:stretch>
        </p:blipFill>
        <p:spPr>
          <a:xfrm>
            <a:off x="7204778" y="1254867"/>
            <a:ext cx="1720763" cy="1249321"/>
          </a:xfrm>
          <a:prstGeom prst="rect">
            <a:avLst/>
          </a:prstGeom>
        </p:spPr>
      </p:pic>
      <p:pic>
        <p:nvPicPr>
          <p:cNvPr id="8" name="Afbeelding 7">
            <a:extLst>
              <a:ext uri="{FF2B5EF4-FFF2-40B4-BE49-F238E27FC236}">
                <a16:creationId xmlns:a16="http://schemas.microsoft.com/office/drawing/2014/main" id="{D767B3DB-F39C-0A52-4707-7859FB8AF2EB}"/>
              </a:ext>
            </a:extLst>
          </p:cNvPr>
          <p:cNvPicPr>
            <a:picLocks noChangeAspect="1"/>
          </p:cNvPicPr>
          <p:nvPr/>
        </p:nvPicPr>
        <p:blipFill>
          <a:blip r:embed="rId6"/>
          <a:stretch>
            <a:fillRect/>
          </a:stretch>
        </p:blipFill>
        <p:spPr>
          <a:xfrm>
            <a:off x="446902" y="3418632"/>
            <a:ext cx="1492790" cy="1526813"/>
          </a:xfrm>
          <a:prstGeom prst="rect">
            <a:avLst/>
          </a:prstGeom>
        </p:spPr>
      </p:pic>
      <p:pic>
        <p:nvPicPr>
          <p:cNvPr id="9" name="Afbeelding 8">
            <a:extLst>
              <a:ext uri="{FF2B5EF4-FFF2-40B4-BE49-F238E27FC236}">
                <a16:creationId xmlns:a16="http://schemas.microsoft.com/office/drawing/2014/main" id="{B1E8E4C9-C8C8-2679-2305-22083832A466}"/>
              </a:ext>
            </a:extLst>
          </p:cNvPr>
          <p:cNvPicPr>
            <a:picLocks noChangeAspect="1"/>
          </p:cNvPicPr>
          <p:nvPr/>
        </p:nvPicPr>
        <p:blipFill>
          <a:blip r:embed="rId7"/>
          <a:stretch>
            <a:fillRect/>
          </a:stretch>
        </p:blipFill>
        <p:spPr>
          <a:xfrm>
            <a:off x="2313115" y="3455402"/>
            <a:ext cx="1801450" cy="1453271"/>
          </a:xfrm>
          <a:prstGeom prst="rect">
            <a:avLst/>
          </a:prstGeom>
        </p:spPr>
      </p:pic>
      <p:pic>
        <p:nvPicPr>
          <p:cNvPr id="10" name="Afbeelding 9">
            <a:extLst>
              <a:ext uri="{FF2B5EF4-FFF2-40B4-BE49-F238E27FC236}">
                <a16:creationId xmlns:a16="http://schemas.microsoft.com/office/drawing/2014/main" id="{A5FF9C75-FD25-B014-2DF7-4C80AE0617FD}"/>
              </a:ext>
            </a:extLst>
          </p:cNvPr>
          <p:cNvPicPr>
            <a:picLocks noChangeAspect="1"/>
          </p:cNvPicPr>
          <p:nvPr/>
        </p:nvPicPr>
        <p:blipFill>
          <a:blip r:embed="rId8"/>
          <a:stretch>
            <a:fillRect/>
          </a:stretch>
        </p:blipFill>
        <p:spPr>
          <a:xfrm>
            <a:off x="4596105" y="3418632"/>
            <a:ext cx="1222714" cy="1951855"/>
          </a:xfrm>
          <a:prstGeom prst="rect">
            <a:avLst/>
          </a:prstGeom>
        </p:spPr>
      </p:pic>
      <p:pic>
        <p:nvPicPr>
          <p:cNvPr id="11" name="Afbeelding 10">
            <a:extLst>
              <a:ext uri="{FF2B5EF4-FFF2-40B4-BE49-F238E27FC236}">
                <a16:creationId xmlns:a16="http://schemas.microsoft.com/office/drawing/2014/main" id="{D20E2A22-C021-E1AF-2F2A-766ABE4902FE}"/>
              </a:ext>
            </a:extLst>
          </p:cNvPr>
          <p:cNvPicPr>
            <a:picLocks noChangeAspect="1"/>
          </p:cNvPicPr>
          <p:nvPr/>
        </p:nvPicPr>
        <p:blipFill>
          <a:blip r:embed="rId9"/>
          <a:stretch>
            <a:fillRect/>
          </a:stretch>
        </p:blipFill>
        <p:spPr>
          <a:xfrm>
            <a:off x="6200409" y="3455402"/>
            <a:ext cx="1864750" cy="1165951"/>
          </a:xfrm>
          <a:prstGeom prst="rect">
            <a:avLst/>
          </a:prstGeom>
        </p:spPr>
      </p:pic>
      <p:pic>
        <p:nvPicPr>
          <p:cNvPr id="12" name="Afbeelding 11">
            <a:extLst>
              <a:ext uri="{FF2B5EF4-FFF2-40B4-BE49-F238E27FC236}">
                <a16:creationId xmlns:a16="http://schemas.microsoft.com/office/drawing/2014/main" id="{F24F304A-4F9E-1F5D-92CD-0D42F337FCC3}"/>
              </a:ext>
            </a:extLst>
          </p:cNvPr>
          <p:cNvPicPr>
            <a:picLocks noChangeAspect="1"/>
          </p:cNvPicPr>
          <p:nvPr/>
        </p:nvPicPr>
        <p:blipFill>
          <a:blip r:embed="rId10"/>
          <a:stretch>
            <a:fillRect/>
          </a:stretch>
        </p:blipFill>
        <p:spPr>
          <a:xfrm>
            <a:off x="8475232" y="4417382"/>
            <a:ext cx="1268947" cy="1784160"/>
          </a:xfrm>
          <a:prstGeom prst="rect">
            <a:avLst/>
          </a:prstGeom>
        </p:spPr>
      </p:pic>
      <p:pic>
        <p:nvPicPr>
          <p:cNvPr id="13" name="Afbeelding 12">
            <a:extLst>
              <a:ext uri="{FF2B5EF4-FFF2-40B4-BE49-F238E27FC236}">
                <a16:creationId xmlns:a16="http://schemas.microsoft.com/office/drawing/2014/main" id="{51BABAA8-16C8-7AF0-6EE9-5636427E3AC5}"/>
              </a:ext>
            </a:extLst>
          </p:cNvPr>
          <p:cNvPicPr>
            <a:picLocks noChangeAspect="1"/>
          </p:cNvPicPr>
          <p:nvPr/>
        </p:nvPicPr>
        <p:blipFill>
          <a:blip r:embed="rId11"/>
          <a:stretch>
            <a:fillRect/>
          </a:stretch>
        </p:blipFill>
        <p:spPr>
          <a:xfrm>
            <a:off x="9973020" y="4394559"/>
            <a:ext cx="2043881" cy="1500251"/>
          </a:xfrm>
          <a:prstGeom prst="rect">
            <a:avLst/>
          </a:prstGeom>
        </p:spPr>
      </p:pic>
    </p:spTree>
    <p:extLst>
      <p:ext uri="{BB962C8B-B14F-4D97-AF65-F5344CB8AC3E}">
        <p14:creationId xmlns:p14="http://schemas.microsoft.com/office/powerpoint/2010/main" val="113848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5A3FCB1-3AB7-598A-73C4-03DCA69BFF9A}"/>
              </a:ext>
            </a:extLst>
          </p:cNvPr>
          <p:cNvSpPr txBox="1"/>
          <p:nvPr/>
        </p:nvSpPr>
        <p:spPr>
          <a:xfrm>
            <a:off x="596630" y="1578593"/>
            <a:ext cx="6096000" cy="646331"/>
          </a:xfrm>
          <a:prstGeom prst="rect">
            <a:avLst/>
          </a:prstGeom>
          <a:noFill/>
        </p:spPr>
        <p:txBody>
          <a:bodyPr wrap="square">
            <a:spAutoFit/>
          </a:bodyPr>
          <a:lstStyle/>
          <a:p>
            <a:r>
              <a:rPr lang="nl-NL" dirty="0">
                <a:hlinkClick r:id="rId2"/>
              </a:rPr>
              <a:t>LEREN </a:t>
            </a:r>
            <a:r>
              <a:rPr lang="nl-NL" dirty="0" err="1">
                <a:hlinkClick r:id="rId2"/>
              </a:rPr>
              <a:t>LEREN</a:t>
            </a:r>
            <a:r>
              <a:rPr lang="nl-NL" dirty="0">
                <a:hlinkClick r:id="rId2"/>
              </a:rPr>
              <a:t>:</a:t>
            </a:r>
            <a:endParaRPr lang="nl-NL" dirty="0"/>
          </a:p>
          <a:p>
            <a:r>
              <a:rPr lang="nl-NL" dirty="0"/>
              <a:t>6.16</a:t>
            </a:r>
          </a:p>
        </p:txBody>
      </p:sp>
    </p:spTree>
    <p:extLst>
      <p:ext uri="{BB962C8B-B14F-4D97-AF65-F5344CB8AC3E}">
        <p14:creationId xmlns:p14="http://schemas.microsoft.com/office/powerpoint/2010/main" val="18680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27B3DFA9-579B-62CD-B51D-86811D5C2B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32" y="1157592"/>
            <a:ext cx="1992628" cy="19926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bronafbeelding bekijken">
            <a:extLst>
              <a:ext uri="{FF2B5EF4-FFF2-40B4-BE49-F238E27FC236}">
                <a16:creationId xmlns:a16="http://schemas.microsoft.com/office/drawing/2014/main" id="{18F04E58-1196-5BC7-A1D8-5BCD07F7C8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590" y="1288076"/>
            <a:ext cx="1926279" cy="14447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 bronafbeelding bekijken">
            <a:extLst>
              <a:ext uri="{FF2B5EF4-FFF2-40B4-BE49-F238E27FC236}">
                <a16:creationId xmlns:a16="http://schemas.microsoft.com/office/drawing/2014/main" id="{0E814A2F-43C0-E79D-6110-61712474A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451" y="1288076"/>
            <a:ext cx="2040653" cy="144471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CCD7F6E-AC75-187B-706F-FBA57695DE72}"/>
              </a:ext>
            </a:extLst>
          </p:cNvPr>
          <p:cNvSpPr txBox="1"/>
          <p:nvPr/>
        </p:nvSpPr>
        <p:spPr>
          <a:xfrm>
            <a:off x="384458" y="5700409"/>
            <a:ext cx="7837714" cy="369332"/>
          </a:xfrm>
          <a:prstGeom prst="rect">
            <a:avLst/>
          </a:prstGeom>
          <a:noFill/>
        </p:spPr>
        <p:txBody>
          <a:bodyPr wrap="square" rtlCol="0">
            <a:spAutoFit/>
          </a:bodyPr>
          <a:lstStyle/>
          <a:p>
            <a:r>
              <a:rPr lang="nl-NL" dirty="0">
                <a:hlinkClick r:id="rId6" action="ppaction://hlinkfile"/>
              </a:rPr>
              <a:t>tips leren leren.docx</a:t>
            </a:r>
            <a:endParaRPr lang="nl-NL" dirty="0"/>
          </a:p>
        </p:txBody>
      </p:sp>
      <p:pic>
        <p:nvPicPr>
          <p:cNvPr id="5122" name="Picture 2" descr="Creativity First! Principi, strumenti, prospettive">
            <a:extLst>
              <a:ext uri="{FF2B5EF4-FFF2-40B4-BE49-F238E27FC236}">
                <a16:creationId xmlns:a16="http://schemas.microsoft.com/office/drawing/2014/main" id="{11556ED3-875A-9B0B-3E4C-0A1EAEC05E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2172" y="1337968"/>
            <a:ext cx="3660499" cy="23593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peechnotes - Speech To Text - Android Apps on Google Play">
            <a:extLst>
              <a:ext uri="{FF2B5EF4-FFF2-40B4-BE49-F238E27FC236}">
                <a16:creationId xmlns:a16="http://schemas.microsoft.com/office/drawing/2014/main" id="{BEFE444D-6CFE-A1A7-EA45-B98C5717C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9585" y="3390945"/>
            <a:ext cx="1872980" cy="18729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ieuwe plannen voor betaalde abonnementendienst Youtube | Computer Idee">
            <a:extLst>
              <a:ext uri="{FF2B5EF4-FFF2-40B4-BE49-F238E27FC236}">
                <a16:creationId xmlns:a16="http://schemas.microsoft.com/office/drawing/2014/main" id="{260C0217-ED9E-1EE2-9659-1F8B1112E5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7431" y="2807669"/>
            <a:ext cx="1641319" cy="164131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chooltv Beeldbank 2.0 - André van Toly, d+g design">
            <a:extLst>
              <a:ext uri="{FF2B5EF4-FFF2-40B4-BE49-F238E27FC236}">
                <a16:creationId xmlns:a16="http://schemas.microsoft.com/office/drawing/2014/main" id="{C0D6ECBD-8AD5-E84A-0430-75D5209F1A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3919" y="3119561"/>
            <a:ext cx="2530575" cy="73141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Zintuiglijke prikkelverwerking">
            <a:extLst>
              <a:ext uri="{FF2B5EF4-FFF2-40B4-BE49-F238E27FC236}">
                <a16:creationId xmlns:a16="http://schemas.microsoft.com/office/drawing/2014/main" id="{346D3ED6-9838-0381-29EA-0086DC003B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1" y="4345310"/>
            <a:ext cx="2571750" cy="18192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C20036E-E21C-E11A-867F-E089BCC50889}"/>
              </a:ext>
            </a:extLst>
          </p:cNvPr>
          <p:cNvSpPr txBox="1"/>
          <p:nvPr/>
        </p:nvSpPr>
        <p:spPr>
          <a:xfrm>
            <a:off x="239631" y="3956180"/>
            <a:ext cx="6094378" cy="1477328"/>
          </a:xfrm>
          <a:prstGeom prst="rect">
            <a:avLst/>
          </a:prstGeom>
          <a:noFill/>
        </p:spPr>
        <p:txBody>
          <a:bodyPr wrap="square">
            <a:spAutoFit/>
          </a:bodyPr>
          <a:lstStyle/>
          <a:p>
            <a:r>
              <a:rPr lang="nl-NL" dirty="0"/>
              <a:t>Maak een </a:t>
            </a:r>
            <a:r>
              <a:rPr lang="nl-NL" dirty="0" err="1"/>
              <a:t>braindump</a:t>
            </a:r>
            <a:r>
              <a:rPr lang="nl-NL" dirty="0"/>
              <a:t>, </a:t>
            </a:r>
            <a:r>
              <a:rPr lang="nl-NL" dirty="0" err="1"/>
              <a:t>mindmap</a:t>
            </a:r>
            <a:r>
              <a:rPr lang="nl-NL" dirty="0"/>
              <a:t>, flashcards, </a:t>
            </a:r>
            <a:r>
              <a:rPr lang="nl-NL" dirty="0" err="1"/>
              <a:t>kahoot</a:t>
            </a:r>
            <a:r>
              <a:rPr lang="nl-NL" dirty="0"/>
              <a:t>, moodboard, stel denkvragen, denk hardop.</a:t>
            </a:r>
          </a:p>
          <a:p>
            <a:r>
              <a:rPr lang="nl-NL" dirty="0"/>
              <a:t>Gebruik je zintuigen.</a:t>
            </a:r>
          </a:p>
          <a:p>
            <a:r>
              <a:rPr lang="nl-NL" dirty="0"/>
              <a:t>Stel hoge eisen aan jezelf.</a:t>
            </a:r>
          </a:p>
          <a:p>
            <a:r>
              <a:rPr lang="nl-NL" dirty="0"/>
              <a:t>Houd jezelf aan je eigen afspraken.</a:t>
            </a:r>
          </a:p>
        </p:txBody>
      </p:sp>
      <p:sp>
        <p:nvSpPr>
          <p:cNvPr id="3" name="Tekstvak 2">
            <a:extLst>
              <a:ext uri="{FF2B5EF4-FFF2-40B4-BE49-F238E27FC236}">
                <a16:creationId xmlns:a16="http://schemas.microsoft.com/office/drawing/2014/main" id="{339509AE-C134-FDED-A3F9-2EB7667CED3E}"/>
              </a:ext>
            </a:extLst>
          </p:cNvPr>
          <p:cNvSpPr txBox="1"/>
          <p:nvPr/>
        </p:nvSpPr>
        <p:spPr>
          <a:xfrm>
            <a:off x="7315200" y="5555803"/>
            <a:ext cx="4492342" cy="646331"/>
          </a:xfrm>
          <a:prstGeom prst="rect">
            <a:avLst/>
          </a:prstGeom>
          <a:noFill/>
        </p:spPr>
        <p:txBody>
          <a:bodyPr wrap="square" rtlCol="0">
            <a:spAutoFit/>
          </a:bodyPr>
          <a:lstStyle/>
          <a:p>
            <a:r>
              <a:rPr lang="nl-NL" dirty="0"/>
              <a:t>“Als je het voor je ziet, is het zo moeilijk niet”</a:t>
            </a:r>
          </a:p>
          <a:p>
            <a:endParaRPr lang="nl-NL" dirty="0"/>
          </a:p>
        </p:txBody>
      </p:sp>
    </p:spTree>
    <p:extLst>
      <p:ext uri="{BB962C8B-B14F-4D97-AF65-F5344CB8AC3E}">
        <p14:creationId xmlns:p14="http://schemas.microsoft.com/office/powerpoint/2010/main" val="417228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7B940D6-1A2D-BACD-9915-340EE7232C4F}"/>
              </a:ext>
            </a:extLst>
          </p:cNvPr>
          <p:cNvPicPr>
            <a:picLocks noChangeAspect="1"/>
          </p:cNvPicPr>
          <p:nvPr/>
        </p:nvPicPr>
        <p:blipFill>
          <a:blip r:embed="rId3"/>
          <a:stretch>
            <a:fillRect/>
          </a:stretch>
        </p:blipFill>
        <p:spPr>
          <a:xfrm>
            <a:off x="495513" y="1245140"/>
            <a:ext cx="3541562" cy="4812730"/>
          </a:xfrm>
          <a:prstGeom prst="rect">
            <a:avLst/>
          </a:prstGeom>
        </p:spPr>
      </p:pic>
      <p:pic>
        <p:nvPicPr>
          <p:cNvPr id="2050" name="Picture 2" descr="De bronafbeelding bekijken">
            <a:extLst>
              <a:ext uri="{FF2B5EF4-FFF2-40B4-BE49-F238E27FC236}">
                <a16:creationId xmlns:a16="http://schemas.microsoft.com/office/drawing/2014/main" id="{FC9B5CA3-DCE9-DDC1-93C0-49E947832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306" y="1686128"/>
            <a:ext cx="2590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bronafbeelding bekijken">
            <a:extLst>
              <a:ext uri="{FF2B5EF4-FFF2-40B4-BE49-F238E27FC236}">
                <a16:creationId xmlns:a16="http://schemas.microsoft.com/office/drawing/2014/main" id="{C4EB4CD8-6DD2-EB20-2F8C-0A6D174DF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794" y="0"/>
            <a:ext cx="484505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4" name="Inkt 3">
                <a:extLst>
                  <a:ext uri="{FF2B5EF4-FFF2-40B4-BE49-F238E27FC236}">
                    <a16:creationId xmlns:a16="http://schemas.microsoft.com/office/drawing/2014/main" id="{BFDFB6CC-02BB-C942-F364-023AAE564A6B}"/>
                  </a:ext>
                </a:extLst>
              </p14:cNvPr>
              <p14:cNvContentPartPr/>
              <p14:nvPr/>
            </p14:nvContentPartPr>
            <p14:xfrm>
              <a:off x="7705335" y="1351590"/>
              <a:ext cx="1819080" cy="77760"/>
            </p14:xfrm>
          </p:contentPart>
        </mc:Choice>
        <mc:Fallback xmlns="">
          <p:pic>
            <p:nvPicPr>
              <p:cNvPr id="4" name="Inkt 3">
                <a:extLst>
                  <a:ext uri="{FF2B5EF4-FFF2-40B4-BE49-F238E27FC236}">
                    <a16:creationId xmlns:a16="http://schemas.microsoft.com/office/drawing/2014/main" id="{BFDFB6CC-02BB-C942-F364-023AAE564A6B}"/>
                  </a:ext>
                </a:extLst>
              </p:cNvPr>
              <p:cNvPicPr/>
              <p:nvPr/>
            </p:nvPicPr>
            <p:blipFill>
              <a:blip r:embed="rId7"/>
              <a:stretch>
                <a:fillRect/>
              </a:stretch>
            </p:blipFill>
            <p:spPr>
              <a:xfrm>
                <a:off x="7651695" y="1243950"/>
                <a:ext cx="19267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t 4">
                <a:extLst>
                  <a:ext uri="{FF2B5EF4-FFF2-40B4-BE49-F238E27FC236}">
                    <a16:creationId xmlns:a16="http://schemas.microsoft.com/office/drawing/2014/main" id="{37338082-51A7-1600-A3FB-F6F81F1F6470}"/>
                  </a:ext>
                </a:extLst>
              </p14:cNvPr>
              <p14:cNvContentPartPr/>
              <p14:nvPr/>
            </p14:nvContentPartPr>
            <p14:xfrm>
              <a:off x="7648455" y="1598910"/>
              <a:ext cx="2149920" cy="39600"/>
            </p14:xfrm>
          </p:contentPart>
        </mc:Choice>
        <mc:Fallback xmlns="">
          <p:pic>
            <p:nvPicPr>
              <p:cNvPr id="5" name="Inkt 4">
                <a:extLst>
                  <a:ext uri="{FF2B5EF4-FFF2-40B4-BE49-F238E27FC236}">
                    <a16:creationId xmlns:a16="http://schemas.microsoft.com/office/drawing/2014/main" id="{37338082-51A7-1600-A3FB-F6F81F1F6470}"/>
                  </a:ext>
                </a:extLst>
              </p:cNvPr>
              <p:cNvPicPr/>
              <p:nvPr/>
            </p:nvPicPr>
            <p:blipFill>
              <a:blip r:embed="rId9"/>
              <a:stretch>
                <a:fillRect/>
              </a:stretch>
            </p:blipFill>
            <p:spPr>
              <a:xfrm>
                <a:off x="7594455" y="1491270"/>
                <a:ext cx="2257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t 5">
                <a:extLst>
                  <a:ext uri="{FF2B5EF4-FFF2-40B4-BE49-F238E27FC236}">
                    <a16:creationId xmlns:a16="http://schemas.microsoft.com/office/drawing/2014/main" id="{9629210F-1286-AAF1-A14C-57CA5160F33B}"/>
                  </a:ext>
                </a:extLst>
              </p14:cNvPr>
              <p14:cNvContentPartPr/>
              <p14:nvPr/>
            </p14:nvContentPartPr>
            <p14:xfrm>
              <a:off x="7667175" y="1809150"/>
              <a:ext cx="2124000" cy="19800"/>
            </p14:xfrm>
          </p:contentPart>
        </mc:Choice>
        <mc:Fallback xmlns="">
          <p:pic>
            <p:nvPicPr>
              <p:cNvPr id="6" name="Inkt 5">
                <a:extLst>
                  <a:ext uri="{FF2B5EF4-FFF2-40B4-BE49-F238E27FC236}">
                    <a16:creationId xmlns:a16="http://schemas.microsoft.com/office/drawing/2014/main" id="{9629210F-1286-AAF1-A14C-57CA5160F33B}"/>
                  </a:ext>
                </a:extLst>
              </p:cNvPr>
              <p:cNvPicPr/>
              <p:nvPr/>
            </p:nvPicPr>
            <p:blipFill>
              <a:blip r:embed="rId11"/>
              <a:stretch>
                <a:fillRect/>
              </a:stretch>
            </p:blipFill>
            <p:spPr>
              <a:xfrm>
                <a:off x="7613535" y="1701150"/>
                <a:ext cx="22316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t 6">
                <a:extLst>
                  <a:ext uri="{FF2B5EF4-FFF2-40B4-BE49-F238E27FC236}">
                    <a16:creationId xmlns:a16="http://schemas.microsoft.com/office/drawing/2014/main" id="{B7BB1182-ACAC-7F3C-F7A1-5C304F2044D3}"/>
                  </a:ext>
                </a:extLst>
              </p14:cNvPr>
              <p14:cNvContentPartPr/>
              <p14:nvPr/>
            </p14:nvContentPartPr>
            <p14:xfrm>
              <a:off x="7619655" y="1430430"/>
              <a:ext cx="911520" cy="85680"/>
            </p14:xfrm>
          </p:contentPart>
        </mc:Choice>
        <mc:Fallback xmlns="">
          <p:pic>
            <p:nvPicPr>
              <p:cNvPr id="7" name="Inkt 6">
                <a:extLst>
                  <a:ext uri="{FF2B5EF4-FFF2-40B4-BE49-F238E27FC236}">
                    <a16:creationId xmlns:a16="http://schemas.microsoft.com/office/drawing/2014/main" id="{B7BB1182-ACAC-7F3C-F7A1-5C304F2044D3}"/>
                  </a:ext>
                </a:extLst>
              </p:cNvPr>
              <p:cNvPicPr/>
              <p:nvPr/>
            </p:nvPicPr>
            <p:blipFill>
              <a:blip r:embed="rId13"/>
              <a:stretch>
                <a:fillRect/>
              </a:stretch>
            </p:blipFill>
            <p:spPr>
              <a:xfrm>
                <a:off x="7565655" y="1322790"/>
                <a:ext cx="10191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t 7">
                <a:extLst>
                  <a:ext uri="{FF2B5EF4-FFF2-40B4-BE49-F238E27FC236}">
                    <a16:creationId xmlns:a16="http://schemas.microsoft.com/office/drawing/2014/main" id="{418DFACE-01D3-EE9F-1985-3A762621C04A}"/>
                  </a:ext>
                </a:extLst>
              </p14:cNvPr>
              <p14:cNvContentPartPr/>
              <p14:nvPr/>
            </p14:nvContentPartPr>
            <p14:xfrm>
              <a:off x="7638735" y="1941630"/>
              <a:ext cx="2066040" cy="30240"/>
            </p14:xfrm>
          </p:contentPart>
        </mc:Choice>
        <mc:Fallback xmlns="">
          <p:pic>
            <p:nvPicPr>
              <p:cNvPr id="8" name="Inkt 7">
                <a:extLst>
                  <a:ext uri="{FF2B5EF4-FFF2-40B4-BE49-F238E27FC236}">
                    <a16:creationId xmlns:a16="http://schemas.microsoft.com/office/drawing/2014/main" id="{418DFACE-01D3-EE9F-1985-3A762621C04A}"/>
                  </a:ext>
                </a:extLst>
              </p:cNvPr>
              <p:cNvPicPr/>
              <p:nvPr/>
            </p:nvPicPr>
            <p:blipFill>
              <a:blip r:embed="rId15"/>
              <a:stretch>
                <a:fillRect/>
              </a:stretch>
            </p:blipFill>
            <p:spPr>
              <a:xfrm>
                <a:off x="7585095" y="1833630"/>
                <a:ext cx="2173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t 8">
                <a:extLst>
                  <a:ext uri="{FF2B5EF4-FFF2-40B4-BE49-F238E27FC236}">
                    <a16:creationId xmlns:a16="http://schemas.microsoft.com/office/drawing/2014/main" id="{AE7C105D-29A7-6326-EE64-0424E88B5AF1}"/>
                  </a:ext>
                </a:extLst>
              </p14:cNvPr>
              <p14:cNvContentPartPr/>
              <p14:nvPr/>
            </p14:nvContentPartPr>
            <p14:xfrm>
              <a:off x="7629015" y="1999590"/>
              <a:ext cx="1952280" cy="48600"/>
            </p14:xfrm>
          </p:contentPart>
        </mc:Choice>
        <mc:Fallback xmlns="">
          <p:pic>
            <p:nvPicPr>
              <p:cNvPr id="9" name="Inkt 8">
                <a:extLst>
                  <a:ext uri="{FF2B5EF4-FFF2-40B4-BE49-F238E27FC236}">
                    <a16:creationId xmlns:a16="http://schemas.microsoft.com/office/drawing/2014/main" id="{AE7C105D-29A7-6326-EE64-0424E88B5AF1}"/>
                  </a:ext>
                </a:extLst>
              </p:cNvPr>
              <p:cNvPicPr/>
              <p:nvPr/>
            </p:nvPicPr>
            <p:blipFill>
              <a:blip r:embed="rId17"/>
              <a:stretch>
                <a:fillRect/>
              </a:stretch>
            </p:blipFill>
            <p:spPr>
              <a:xfrm>
                <a:off x="7575015" y="1891590"/>
                <a:ext cx="2059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t 9">
                <a:extLst>
                  <a:ext uri="{FF2B5EF4-FFF2-40B4-BE49-F238E27FC236}">
                    <a16:creationId xmlns:a16="http://schemas.microsoft.com/office/drawing/2014/main" id="{E4CAB0CA-6C9C-DDB6-85D1-265EEF041E60}"/>
                  </a:ext>
                </a:extLst>
              </p14:cNvPr>
              <p14:cNvContentPartPr/>
              <p14:nvPr/>
            </p14:nvContentPartPr>
            <p14:xfrm>
              <a:off x="7609935" y="2103270"/>
              <a:ext cx="2237760" cy="49320"/>
            </p14:xfrm>
          </p:contentPart>
        </mc:Choice>
        <mc:Fallback xmlns="">
          <p:pic>
            <p:nvPicPr>
              <p:cNvPr id="10" name="Inkt 9">
                <a:extLst>
                  <a:ext uri="{FF2B5EF4-FFF2-40B4-BE49-F238E27FC236}">
                    <a16:creationId xmlns:a16="http://schemas.microsoft.com/office/drawing/2014/main" id="{E4CAB0CA-6C9C-DDB6-85D1-265EEF041E60}"/>
                  </a:ext>
                </a:extLst>
              </p:cNvPr>
              <p:cNvPicPr/>
              <p:nvPr/>
            </p:nvPicPr>
            <p:blipFill>
              <a:blip r:embed="rId19"/>
              <a:stretch>
                <a:fillRect/>
              </a:stretch>
            </p:blipFill>
            <p:spPr>
              <a:xfrm>
                <a:off x="7556295" y="1995630"/>
                <a:ext cx="23454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t 10">
                <a:extLst>
                  <a:ext uri="{FF2B5EF4-FFF2-40B4-BE49-F238E27FC236}">
                    <a16:creationId xmlns:a16="http://schemas.microsoft.com/office/drawing/2014/main" id="{79ADD0CC-E891-DADB-EDC2-65AE4A8CF2AF}"/>
                  </a:ext>
                </a:extLst>
              </p14:cNvPr>
              <p14:cNvContentPartPr/>
              <p14:nvPr/>
            </p14:nvContentPartPr>
            <p14:xfrm>
              <a:off x="7600575" y="2199390"/>
              <a:ext cx="2085480" cy="77040"/>
            </p14:xfrm>
          </p:contentPart>
        </mc:Choice>
        <mc:Fallback xmlns="">
          <p:pic>
            <p:nvPicPr>
              <p:cNvPr id="11" name="Inkt 10">
                <a:extLst>
                  <a:ext uri="{FF2B5EF4-FFF2-40B4-BE49-F238E27FC236}">
                    <a16:creationId xmlns:a16="http://schemas.microsoft.com/office/drawing/2014/main" id="{79ADD0CC-E891-DADB-EDC2-65AE4A8CF2AF}"/>
                  </a:ext>
                </a:extLst>
              </p:cNvPr>
              <p:cNvPicPr/>
              <p:nvPr/>
            </p:nvPicPr>
            <p:blipFill>
              <a:blip r:embed="rId21"/>
              <a:stretch>
                <a:fillRect/>
              </a:stretch>
            </p:blipFill>
            <p:spPr>
              <a:xfrm>
                <a:off x="7546935" y="2091390"/>
                <a:ext cx="2193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t 11">
                <a:extLst>
                  <a:ext uri="{FF2B5EF4-FFF2-40B4-BE49-F238E27FC236}">
                    <a16:creationId xmlns:a16="http://schemas.microsoft.com/office/drawing/2014/main" id="{91854C37-9657-A0AB-EB7D-DBF040D764D1}"/>
                  </a:ext>
                </a:extLst>
              </p14:cNvPr>
              <p14:cNvContentPartPr/>
              <p14:nvPr/>
            </p14:nvContentPartPr>
            <p14:xfrm>
              <a:off x="7609935" y="2380110"/>
              <a:ext cx="2180880" cy="20520"/>
            </p14:xfrm>
          </p:contentPart>
        </mc:Choice>
        <mc:Fallback xmlns="">
          <p:pic>
            <p:nvPicPr>
              <p:cNvPr id="12" name="Inkt 11">
                <a:extLst>
                  <a:ext uri="{FF2B5EF4-FFF2-40B4-BE49-F238E27FC236}">
                    <a16:creationId xmlns:a16="http://schemas.microsoft.com/office/drawing/2014/main" id="{91854C37-9657-A0AB-EB7D-DBF040D764D1}"/>
                  </a:ext>
                </a:extLst>
              </p:cNvPr>
              <p:cNvPicPr/>
              <p:nvPr/>
            </p:nvPicPr>
            <p:blipFill>
              <a:blip r:embed="rId23"/>
              <a:stretch>
                <a:fillRect/>
              </a:stretch>
            </p:blipFill>
            <p:spPr>
              <a:xfrm>
                <a:off x="7556295" y="2272470"/>
                <a:ext cx="2288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t 12">
                <a:extLst>
                  <a:ext uri="{FF2B5EF4-FFF2-40B4-BE49-F238E27FC236}">
                    <a16:creationId xmlns:a16="http://schemas.microsoft.com/office/drawing/2014/main" id="{1CEB24E9-6DC2-C49C-DC48-0F6EAD69153B}"/>
                  </a:ext>
                </a:extLst>
              </p14:cNvPr>
              <p14:cNvContentPartPr/>
              <p14:nvPr/>
            </p14:nvContentPartPr>
            <p14:xfrm>
              <a:off x="7676535" y="2571270"/>
              <a:ext cx="2171520" cy="39240"/>
            </p14:xfrm>
          </p:contentPart>
        </mc:Choice>
        <mc:Fallback xmlns="">
          <p:pic>
            <p:nvPicPr>
              <p:cNvPr id="13" name="Inkt 12">
                <a:extLst>
                  <a:ext uri="{FF2B5EF4-FFF2-40B4-BE49-F238E27FC236}">
                    <a16:creationId xmlns:a16="http://schemas.microsoft.com/office/drawing/2014/main" id="{1CEB24E9-6DC2-C49C-DC48-0F6EAD69153B}"/>
                  </a:ext>
                </a:extLst>
              </p:cNvPr>
              <p:cNvPicPr/>
              <p:nvPr/>
            </p:nvPicPr>
            <p:blipFill>
              <a:blip r:embed="rId25"/>
              <a:stretch>
                <a:fillRect/>
              </a:stretch>
            </p:blipFill>
            <p:spPr>
              <a:xfrm>
                <a:off x="7622895" y="2463630"/>
                <a:ext cx="2279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t 13">
                <a:extLst>
                  <a:ext uri="{FF2B5EF4-FFF2-40B4-BE49-F238E27FC236}">
                    <a16:creationId xmlns:a16="http://schemas.microsoft.com/office/drawing/2014/main" id="{D2E2D274-1BB3-40A7-4559-51F81F6F09F5}"/>
                  </a:ext>
                </a:extLst>
              </p14:cNvPr>
              <p14:cNvContentPartPr/>
              <p14:nvPr/>
            </p14:nvContentPartPr>
            <p14:xfrm>
              <a:off x="7686255" y="2789430"/>
              <a:ext cx="2066400" cy="60120"/>
            </p14:xfrm>
          </p:contentPart>
        </mc:Choice>
        <mc:Fallback xmlns="">
          <p:pic>
            <p:nvPicPr>
              <p:cNvPr id="14" name="Inkt 13">
                <a:extLst>
                  <a:ext uri="{FF2B5EF4-FFF2-40B4-BE49-F238E27FC236}">
                    <a16:creationId xmlns:a16="http://schemas.microsoft.com/office/drawing/2014/main" id="{D2E2D274-1BB3-40A7-4559-51F81F6F09F5}"/>
                  </a:ext>
                </a:extLst>
              </p:cNvPr>
              <p:cNvPicPr/>
              <p:nvPr/>
            </p:nvPicPr>
            <p:blipFill>
              <a:blip r:embed="rId27"/>
              <a:stretch>
                <a:fillRect/>
              </a:stretch>
            </p:blipFill>
            <p:spPr>
              <a:xfrm>
                <a:off x="7632255" y="2681790"/>
                <a:ext cx="2174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t 14">
                <a:extLst>
                  <a:ext uri="{FF2B5EF4-FFF2-40B4-BE49-F238E27FC236}">
                    <a16:creationId xmlns:a16="http://schemas.microsoft.com/office/drawing/2014/main" id="{19EA39CB-50AF-DE25-2A75-420862410A82}"/>
                  </a:ext>
                </a:extLst>
              </p14:cNvPr>
              <p14:cNvContentPartPr/>
              <p14:nvPr/>
            </p14:nvContentPartPr>
            <p14:xfrm>
              <a:off x="7676535" y="3028470"/>
              <a:ext cx="1972080" cy="18360"/>
            </p14:xfrm>
          </p:contentPart>
        </mc:Choice>
        <mc:Fallback xmlns="">
          <p:pic>
            <p:nvPicPr>
              <p:cNvPr id="15" name="Inkt 14">
                <a:extLst>
                  <a:ext uri="{FF2B5EF4-FFF2-40B4-BE49-F238E27FC236}">
                    <a16:creationId xmlns:a16="http://schemas.microsoft.com/office/drawing/2014/main" id="{19EA39CB-50AF-DE25-2A75-420862410A82}"/>
                  </a:ext>
                </a:extLst>
              </p:cNvPr>
              <p:cNvPicPr/>
              <p:nvPr/>
            </p:nvPicPr>
            <p:blipFill>
              <a:blip r:embed="rId29"/>
              <a:stretch>
                <a:fillRect/>
              </a:stretch>
            </p:blipFill>
            <p:spPr>
              <a:xfrm>
                <a:off x="7622895" y="2920830"/>
                <a:ext cx="20797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t 15">
                <a:extLst>
                  <a:ext uri="{FF2B5EF4-FFF2-40B4-BE49-F238E27FC236}">
                    <a16:creationId xmlns:a16="http://schemas.microsoft.com/office/drawing/2014/main" id="{DFF78B86-2D8D-83FF-7EDE-6AD79E8CA0A4}"/>
                  </a:ext>
                </a:extLst>
              </p14:cNvPr>
              <p14:cNvContentPartPr/>
              <p14:nvPr/>
            </p14:nvContentPartPr>
            <p14:xfrm>
              <a:off x="7619655" y="3208470"/>
              <a:ext cx="2075040" cy="39600"/>
            </p14:xfrm>
          </p:contentPart>
        </mc:Choice>
        <mc:Fallback xmlns="">
          <p:pic>
            <p:nvPicPr>
              <p:cNvPr id="16" name="Inkt 15">
                <a:extLst>
                  <a:ext uri="{FF2B5EF4-FFF2-40B4-BE49-F238E27FC236}">
                    <a16:creationId xmlns:a16="http://schemas.microsoft.com/office/drawing/2014/main" id="{DFF78B86-2D8D-83FF-7EDE-6AD79E8CA0A4}"/>
                  </a:ext>
                </a:extLst>
              </p:cNvPr>
              <p:cNvPicPr/>
              <p:nvPr/>
            </p:nvPicPr>
            <p:blipFill>
              <a:blip r:embed="rId31"/>
              <a:stretch>
                <a:fillRect/>
              </a:stretch>
            </p:blipFill>
            <p:spPr>
              <a:xfrm>
                <a:off x="7565655" y="3100830"/>
                <a:ext cx="2182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t 16">
                <a:extLst>
                  <a:ext uri="{FF2B5EF4-FFF2-40B4-BE49-F238E27FC236}">
                    <a16:creationId xmlns:a16="http://schemas.microsoft.com/office/drawing/2014/main" id="{8E9AE1E0-99B5-7258-4BEA-B1B0E5FFF9C5}"/>
                  </a:ext>
                </a:extLst>
              </p14:cNvPr>
              <p14:cNvContentPartPr/>
              <p14:nvPr/>
            </p14:nvContentPartPr>
            <p14:xfrm>
              <a:off x="7619655" y="3418350"/>
              <a:ext cx="1875960" cy="20880"/>
            </p14:xfrm>
          </p:contentPart>
        </mc:Choice>
        <mc:Fallback xmlns="">
          <p:pic>
            <p:nvPicPr>
              <p:cNvPr id="17" name="Inkt 16">
                <a:extLst>
                  <a:ext uri="{FF2B5EF4-FFF2-40B4-BE49-F238E27FC236}">
                    <a16:creationId xmlns:a16="http://schemas.microsoft.com/office/drawing/2014/main" id="{8E9AE1E0-99B5-7258-4BEA-B1B0E5FFF9C5}"/>
                  </a:ext>
                </a:extLst>
              </p:cNvPr>
              <p:cNvPicPr/>
              <p:nvPr/>
            </p:nvPicPr>
            <p:blipFill>
              <a:blip r:embed="rId33"/>
              <a:stretch>
                <a:fillRect/>
              </a:stretch>
            </p:blipFill>
            <p:spPr>
              <a:xfrm>
                <a:off x="7565655" y="3310710"/>
                <a:ext cx="19836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t 17">
                <a:extLst>
                  <a:ext uri="{FF2B5EF4-FFF2-40B4-BE49-F238E27FC236}">
                    <a16:creationId xmlns:a16="http://schemas.microsoft.com/office/drawing/2014/main" id="{A216C564-C201-0220-69F1-8B592CA3A889}"/>
                  </a:ext>
                </a:extLst>
              </p14:cNvPr>
              <p14:cNvContentPartPr/>
              <p14:nvPr/>
            </p14:nvContentPartPr>
            <p14:xfrm>
              <a:off x="7676535" y="3600150"/>
              <a:ext cx="2295000" cy="10440"/>
            </p14:xfrm>
          </p:contentPart>
        </mc:Choice>
        <mc:Fallback xmlns="">
          <p:pic>
            <p:nvPicPr>
              <p:cNvPr id="18" name="Inkt 17">
                <a:extLst>
                  <a:ext uri="{FF2B5EF4-FFF2-40B4-BE49-F238E27FC236}">
                    <a16:creationId xmlns:a16="http://schemas.microsoft.com/office/drawing/2014/main" id="{A216C564-C201-0220-69F1-8B592CA3A889}"/>
                  </a:ext>
                </a:extLst>
              </p:cNvPr>
              <p:cNvPicPr/>
              <p:nvPr/>
            </p:nvPicPr>
            <p:blipFill>
              <a:blip r:embed="rId35"/>
              <a:stretch>
                <a:fillRect/>
              </a:stretch>
            </p:blipFill>
            <p:spPr>
              <a:xfrm>
                <a:off x="7622895" y="3492150"/>
                <a:ext cx="2402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t 20">
                <a:extLst>
                  <a:ext uri="{FF2B5EF4-FFF2-40B4-BE49-F238E27FC236}">
                    <a16:creationId xmlns:a16="http://schemas.microsoft.com/office/drawing/2014/main" id="{EBCB1234-A2A9-DD45-B386-DF56D6AE9A26}"/>
                  </a:ext>
                </a:extLst>
              </p14:cNvPr>
              <p14:cNvContentPartPr/>
              <p14:nvPr/>
            </p14:nvContentPartPr>
            <p14:xfrm>
              <a:off x="7667175" y="3837390"/>
              <a:ext cx="1923840" cy="30600"/>
            </p14:xfrm>
          </p:contentPart>
        </mc:Choice>
        <mc:Fallback xmlns="">
          <p:pic>
            <p:nvPicPr>
              <p:cNvPr id="21" name="Inkt 20">
                <a:extLst>
                  <a:ext uri="{FF2B5EF4-FFF2-40B4-BE49-F238E27FC236}">
                    <a16:creationId xmlns:a16="http://schemas.microsoft.com/office/drawing/2014/main" id="{EBCB1234-A2A9-DD45-B386-DF56D6AE9A26}"/>
                  </a:ext>
                </a:extLst>
              </p:cNvPr>
              <p:cNvPicPr/>
              <p:nvPr/>
            </p:nvPicPr>
            <p:blipFill>
              <a:blip r:embed="rId37"/>
              <a:stretch>
                <a:fillRect/>
              </a:stretch>
            </p:blipFill>
            <p:spPr>
              <a:xfrm>
                <a:off x="7613535" y="3729750"/>
                <a:ext cx="2031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t 21">
                <a:extLst>
                  <a:ext uri="{FF2B5EF4-FFF2-40B4-BE49-F238E27FC236}">
                    <a16:creationId xmlns:a16="http://schemas.microsoft.com/office/drawing/2014/main" id="{19FFD38B-1288-8C3D-7FEF-26909E50BAA0}"/>
                  </a:ext>
                </a:extLst>
              </p14:cNvPr>
              <p14:cNvContentPartPr/>
              <p14:nvPr/>
            </p14:nvContentPartPr>
            <p14:xfrm>
              <a:off x="7629015" y="4017390"/>
              <a:ext cx="1952640" cy="12240"/>
            </p14:xfrm>
          </p:contentPart>
        </mc:Choice>
        <mc:Fallback xmlns="">
          <p:pic>
            <p:nvPicPr>
              <p:cNvPr id="22" name="Inkt 21">
                <a:extLst>
                  <a:ext uri="{FF2B5EF4-FFF2-40B4-BE49-F238E27FC236}">
                    <a16:creationId xmlns:a16="http://schemas.microsoft.com/office/drawing/2014/main" id="{19FFD38B-1288-8C3D-7FEF-26909E50BAA0}"/>
                  </a:ext>
                </a:extLst>
              </p:cNvPr>
              <p:cNvPicPr/>
              <p:nvPr/>
            </p:nvPicPr>
            <p:blipFill>
              <a:blip r:embed="rId39"/>
              <a:stretch>
                <a:fillRect/>
              </a:stretch>
            </p:blipFill>
            <p:spPr>
              <a:xfrm>
                <a:off x="7575015" y="3909750"/>
                <a:ext cx="2060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t 22">
                <a:extLst>
                  <a:ext uri="{FF2B5EF4-FFF2-40B4-BE49-F238E27FC236}">
                    <a16:creationId xmlns:a16="http://schemas.microsoft.com/office/drawing/2014/main" id="{81EF2FD0-68D0-DDE9-4824-FD560790DEF5}"/>
                  </a:ext>
                </a:extLst>
              </p14:cNvPr>
              <p14:cNvContentPartPr/>
              <p14:nvPr/>
            </p14:nvContentPartPr>
            <p14:xfrm>
              <a:off x="7609935" y="4162110"/>
              <a:ext cx="1905120" cy="29520"/>
            </p14:xfrm>
          </p:contentPart>
        </mc:Choice>
        <mc:Fallback xmlns="">
          <p:pic>
            <p:nvPicPr>
              <p:cNvPr id="23" name="Inkt 22">
                <a:extLst>
                  <a:ext uri="{FF2B5EF4-FFF2-40B4-BE49-F238E27FC236}">
                    <a16:creationId xmlns:a16="http://schemas.microsoft.com/office/drawing/2014/main" id="{81EF2FD0-68D0-DDE9-4824-FD560790DEF5}"/>
                  </a:ext>
                </a:extLst>
              </p:cNvPr>
              <p:cNvPicPr/>
              <p:nvPr/>
            </p:nvPicPr>
            <p:blipFill>
              <a:blip r:embed="rId41"/>
              <a:stretch>
                <a:fillRect/>
              </a:stretch>
            </p:blipFill>
            <p:spPr>
              <a:xfrm>
                <a:off x="7556295" y="4054110"/>
                <a:ext cx="2012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t 23">
                <a:extLst>
                  <a:ext uri="{FF2B5EF4-FFF2-40B4-BE49-F238E27FC236}">
                    <a16:creationId xmlns:a16="http://schemas.microsoft.com/office/drawing/2014/main" id="{FCD88684-CDDC-DA88-9604-801498FA5E38}"/>
                  </a:ext>
                </a:extLst>
              </p14:cNvPr>
              <p14:cNvContentPartPr/>
              <p14:nvPr/>
            </p14:nvContentPartPr>
            <p14:xfrm>
              <a:off x="7600575" y="4342830"/>
              <a:ext cx="1904760" cy="10800"/>
            </p14:xfrm>
          </p:contentPart>
        </mc:Choice>
        <mc:Fallback xmlns="">
          <p:pic>
            <p:nvPicPr>
              <p:cNvPr id="24" name="Inkt 23">
                <a:extLst>
                  <a:ext uri="{FF2B5EF4-FFF2-40B4-BE49-F238E27FC236}">
                    <a16:creationId xmlns:a16="http://schemas.microsoft.com/office/drawing/2014/main" id="{FCD88684-CDDC-DA88-9604-801498FA5E38}"/>
                  </a:ext>
                </a:extLst>
              </p:cNvPr>
              <p:cNvPicPr/>
              <p:nvPr/>
            </p:nvPicPr>
            <p:blipFill>
              <a:blip r:embed="rId43"/>
              <a:stretch>
                <a:fillRect/>
              </a:stretch>
            </p:blipFill>
            <p:spPr>
              <a:xfrm>
                <a:off x="7546935" y="4235190"/>
                <a:ext cx="2012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t 24">
                <a:extLst>
                  <a:ext uri="{FF2B5EF4-FFF2-40B4-BE49-F238E27FC236}">
                    <a16:creationId xmlns:a16="http://schemas.microsoft.com/office/drawing/2014/main" id="{976F413B-C334-F505-8BA7-6D322B1DF960}"/>
                  </a:ext>
                </a:extLst>
              </p14:cNvPr>
              <p14:cNvContentPartPr/>
              <p14:nvPr/>
            </p14:nvContentPartPr>
            <p14:xfrm>
              <a:off x="7591215" y="4456230"/>
              <a:ext cx="1923480" cy="48960"/>
            </p14:xfrm>
          </p:contentPart>
        </mc:Choice>
        <mc:Fallback xmlns="">
          <p:pic>
            <p:nvPicPr>
              <p:cNvPr id="25" name="Inkt 24">
                <a:extLst>
                  <a:ext uri="{FF2B5EF4-FFF2-40B4-BE49-F238E27FC236}">
                    <a16:creationId xmlns:a16="http://schemas.microsoft.com/office/drawing/2014/main" id="{976F413B-C334-F505-8BA7-6D322B1DF960}"/>
                  </a:ext>
                </a:extLst>
              </p:cNvPr>
              <p:cNvPicPr/>
              <p:nvPr/>
            </p:nvPicPr>
            <p:blipFill>
              <a:blip r:embed="rId45"/>
              <a:stretch>
                <a:fillRect/>
              </a:stretch>
            </p:blipFill>
            <p:spPr>
              <a:xfrm>
                <a:off x="7537215" y="4348590"/>
                <a:ext cx="2031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t 25">
                <a:extLst>
                  <a:ext uri="{FF2B5EF4-FFF2-40B4-BE49-F238E27FC236}">
                    <a16:creationId xmlns:a16="http://schemas.microsoft.com/office/drawing/2014/main" id="{5F8937EF-4020-BF2E-699D-39764093E066}"/>
                  </a:ext>
                </a:extLst>
              </p14:cNvPr>
              <p14:cNvContentPartPr/>
              <p14:nvPr/>
            </p14:nvContentPartPr>
            <p14:xfrm>
              <a:off x="7629015" y="4676190"/>
              <a:ext cx="2047320" cy="19800"/>
            </p14:xfrm>
          </p:contentPart>
        </mc:Choice>
        <mc:Fallback xmlns="">
          <p:pic>
            <p:nvPicPr>
              <p:cNvPr id="26" name="Inkt 25">
                <a:extLst>
                  <a:ext uri="{FF2B5EF4-FFF2-40B4-BE49-F238E27FC236}">
                    <a16:creationId xmlns:a16="http://schemas.microsoft.com/office/drawing/2014/main" id="{5F8937EF-4020-BF2E-699D-39764093E066}"/>
                  </a:ext>
                </a:extLst>
              </p:cNvPr>
              <p:cNvPicPr/>
              <p:nvPr/>
            </p:nvPicPr>
            <p:blipFill>
              <a:blip r:embed="rId47"/>
              <a:stretch>
                <a:fillRect/>
              </a:stretch>
            </p:blipFill>
            <p:spPr>
              <a:xfrm>
                <a:off x="7575015" y="4568190"/>
                <a:ext cx="21549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t 26">
                <a:extLst>
                  <a:ext uri="{FF2B5EF4-FFF2-40B4-BE49-F238E27FC236}">
                    <a16:creationId xmlns:a16="http://schemas.microsoft.com/office/drawing/2014/main" id="{43EBCBEC-4D29-8D87-B2D0-2CC1648C7399}"/>
                  </a:ext>
                </a:extLst>
              </p14:cNvPr>
              <p14:cNvContentPartPr/>
              <p14:nvPr/>
            </p14:nvContentPartPr>
            <p14:xfrm>
              <a:off x="7657815" y="4838190"/>
              <a:ext cx="1875600" cy="48600"/>
            </p14:xfrm>
          </p:contentPart>
        </mc:Choice>
        <mc:Fallback xmlns="">
          <p:pic>
            <p:nvPicPr>
              <p:cNvPr id="27" name="Inkt 26">
                <a:extLst>
                  <a:ext uri="{FF2B5EF4-FFF2-40B4-BE49-F238E27FC236}">
                    <a16:creationId xmlns:a16="http://schemas.microsoft.com/office/drawing/2014/main" id="{43EBCBEC-4D29-8D87-B2D0-2CC1648C7399}"/>
                  </a:ext>
                </a:extLst>
              </p:cNvPr>
              <p:cNvPicPr/>
              <p:nvPr/>
            </p:nvPicPr>
            <p:blipFill>
              <a:blip r:embed="rId49"/>
              <a:stretch>
                <a:fillRect/>
              </a:stretch>
            </p:blipFill>
            <p:spPr>
              <a:xfrm>
                <a:off x="7603815" y="4730190"/>
                <a:ext cx="19832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t 27">
                <a:extLst>
                  <a:ext uri="{FF2B5EF4-FFF2-40B4-BE49-F238E27FC236}">
                    <a16:creationId xmlns:a16="http://schemas.microsoft.com/office/drawing/2014/main" id="{F372DC42-60D5-ED4A-348E-F8CD3BE8A8F5}"/>
                  </a:ext>
                </a:extLst>
              </p14:cNvPr>
              <p14:cNvContentPartPr/>
              <p14:nvPr/>
            </p14:nvContentPartPr>
            <p14:xfrm>
              <a:off x="7629015" y="4885710"/>
              <a:ext cx="1952280" cy="58320"/>
            </p14:xfrm>
          </p:contentPart>
        </mc:Choice>
        <mc:Fallback xmlns="">
          <p:pic>
            <p:nvPicPr>
              <p:cNvPr id="28" name="Inkt 27">
                <a:extLst>
                  <a:ext uri="{FF2B5EF4-FFF2-40B4-BE49-F238E27FC236}">
                    <a16:creationId xmlns:a16="http://schemas.microsoft.com/office/drawing/2014/main" id="{F372DC42-60D5-ED4A-348E-F8CD3BE8A8F5}"/>
                  </a:ext>
                </a:extLst>
              </p:cNvPr>
              <p:cNvPicPr/>
              <p:nvPr/>
            </p:nvPicPr>
            <p:blipFill>
              <a:blip r:embed="rId51"/>
              <a:stretch>
                <a:fillRect/>
              </a:stretch>
            </p:blipFill>
            <p:spPr>
              <a:xfrm>
                <a:off x="7575015" y="4777710"/>
                <a:ext cx="2059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t 28">
                <a:extLst>
                  <a:ext uri="{FF2B5EF4-FFF2-40B4-BE49-F238E27FC236}">
                    <a16:creationId xmlns:a16="http://schemas.microsoft.com/office/drawing/2014/main" id="{0B78405F-9286-0854-5B93-45176CC7C6D9}"/>
                  </a:ext>
                </a:extLst>
              </p14:cNvPr>
              <p14:cNvContentPartPr/>
              <p14:nvPr/>
            </p14:nvContentPartPr>
            <p14:xfrm>
              <a:off x="7657815" y="5104230"/>
              <a:ext cx="2029320" cy="30240"/>
            </p14:xfrm>
          </p:contentPart>
        </mc:Choice>
        <mc:Fallback xmlns="">
          <p:pic>
            <p:nvPicPr>
              <p:cNvPr id="29" name="Inkt 28">
                <a:extLst>
                  <a:ext uri="{FF2B5EF4-FFF2-40B4-BE49-F238E27FC236}">
                    <a16:creationId xmlns:a16="http://schemas.microsoft.com/office/drawing/2014/main" id="{0B78405F-9286-0854-5B93-45176CC7C6D9}"/>
                  </a:ext>
                </a:extLst>
              </p:cNvPr>
              <p:cNvPicPr/>
              <p:nvPr/>
            </p:nvPicPr>
            <p:blipFill>
              <a:blip r:embed="rId53"/>
              <a:stretch>
                <a:fillRect/>
              </a:stretch>
            </p:blipFill>
            <p:spPr>
              <a:xfrm>
                <a:off x="7603815" y="4996230"/>
                <a:ext cx="2136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t 29">
                <a:extLst>
                  <a:ext uri="{FF2B5EF4-FFF2-40B4-BE49-F238E27FC236}">
                    <a16:creationId xmlns:a16="http://schemas.microsoft.com/office/drawing/2014/main" id="{27CF94DC-9192-98B9-27C1-629141C3B108}"/>
                  </a:ext>
                </a:extLst>
              </p14:cNvPr>
              <p14:cNvContentPartPr/>
              <p14:nvPr/>
            </p14:nvContentPartPr>
            <p14:xfrm>
              <a:off x="7638735" y="5361630"/>
              <a:ext cx="2050920" cy="29880"/>
            </p14:xfrm>
          </p:contentPart>
        </mc:Choice>
        <mc:Fallback xmlns="">
          <p:pic>
            <p:nvPicPr>
              <p:cNvPr id="30" name="Inkt 29">
                <a:extLst>
                  <a:ext uri="{FF2B5EF4-FFF2-40B4-BE49-F238E27FC236}">
                    <a16:creationId xmlns:a16="http://schemas.microsoft.com/office/drawing/2014/main" id="{27CF94DC-9192-98B9-27C1-629141C3B108}"/>
                  </a:ext>
                </a:extLst>
              </p:cNvPr>
              <p:cNvPicPr/>
              <p:nvPr/>
            </p:nvPicPr>
            <p:blipFill>
              <a:blip r:embed="rId55"/>
              <a:stretch>
                <a:fillRect/>
              </a:stretch>
            </p:blipFill>
            <p:spPr>
              <a:xfrm>
                <a:off x="7585095" y="5253630"/>
                <a:ext cx="2158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t 30">
                <a:extLst>
                  <a:ext uri="{FF2B5EF4-FFF2-40B4-BE49-F238E27FC236}">
                    <a16:creationId xmlns:a16="http://schemas.microsoft.com/office/drawing/2014/main" id="{37019CAA-4F0B-261D-A680-2A998678BCA4}"/>
                  </a:ext>
                </a:extLst>
              </p14:cNvPr>
              <p14:cNvContentPartPr/>
              <p14:nvPr/>
            </p14:nvContentPartPr>
            <p14:xfrm>
              <a:off x="7686255" y="5571870"/>
              <a:ext cx="1790280" cy="38880"/>
            </p14:xfrm>
          </p:contentPart>
        </mc:Choice>
        <mc:Fallback xmlns="">
          <p:pic>
            <p:nvPicPr>
              <p:cNvPr id="31" name="Inkt 30">
                <a:extLst>
                  <a:ext uri="{FF2B5EF4-FFF2-40B4-BE49-F238E27FC236}">
                    <a16:creationId xmlns:a16="http://schemas.microsoft.com/office/drawing/2014/main" id="{37019CAA-4F0B-261D-A680-2A998678BCA4}"/>
                  </a:ext>
                </a:extLst>
              </p:cNvPr>
              <p:cNvPicPr/>
              <p:nvPr/>
            </p:nvPicPr>
            <p:blipFill>
              <a:blip r:embed="rId57"/>
              <a:stretch>
                <a:fillRect/>
              </a:stretch>
            </p:blipFill>
            <p:spPr>
              <a:xfrm>
                <a:off x="7632255" y="5463870"/>
                <a:ext cx="18979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t 31">
                <a:extLst>
                  <a:ext uri="{FF2B5EF4-FFF2-40B4-BE49-F238E27FC236}">
                    <a16:creationId xmlns:a16="http://schemas.microsoft.com/office/drawing/2014/main" id="{688070B8-38B5-4761-AF53-5461062E087A}"/>
                  </a:ext>
                </a:extLst>
              </p14:cNvPr>
              <p14:cNvContentPartPr/>
              <p14:nvPr/>
            </p14:nvContentPartPr>
            <p14:xfrm>
              <a:off x="7609935" y="5819190"/>
              <a:ext cx="1961640" cy="66960"/>
            </p14:xfrm>
          </p:contentPart>
        </mc:Choice>
        <mc:Fallback xmlns="">
          <p:pic>
            <p:nvPicPr>
              <p:cNvPr id="32" name="Inkt 31">
                <a:extLst>
                  <a:ext uri="{FF2B5EF4-FFF2-40B4-BE49-F238E27FC236}">
                    <a16:creationId xmlns:a16="http://schemas.microsoft.com/office/drawing/2014/main" id="{688070B8-38B5-4761-AF53-5461062E087A}"/>
                  </a:ext>
                </a:extLst>
              </p:cNvPr>
              <p:cNvPicPr/>
              <p:nvPr/>
            </p:nvPicPr>
            <p:blipFill>
              <a:blip r:embed="rId59"/>
              <a:stretch>
                <a:fillRect/>
              </a:stretch>
            </p:blipFill>
            <p:spPr>
              <a:xfrm>
                <a:off x="7556295" y="5711550"/>
                <a:ext cx="20692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t 32">
                <a:extLst>
                  <a:ext uri="{FF2B5EF4-FFF2-40B4-BE49-F238E27FC236}">
                    <a16:creationId xmlns:a16="http://schemas.microsoft.com/office/drawing/2014/main" id="{E040C2FB-74EA-9068-FC82-CFE022D27E54}"/>
                  </a:ext>
                </a:extLst>
              </p14:cNvPr>
              <p14:cNvContentPartPr/>
              <p14:nvPr/>
            </p14:nvContentPartPr>
            <p14:xfrm>
              <a:off x="7638735" y="5875350"/>
              <a:ext cx="2367360" cy="182520"/>
            </p14:xfrm>
          </p:contentPart>
        </mc:Choice>
        <mc:Fallback xmlns="">
          <p:pic>
            <p:nvPicPr>
              <p:cNvPr id="33" name="Inkt 32">
                <a:extLst>
                  <a:ext uri="{FF2B5EF4-FFF2-40B4-BE49-F238E27FC236}">
                    <a16:creationId xmlns:a16="http://schemas.microsoft.com/office/drawing/2014/main" id="{E040C2FB-74EA-9068-FC82-CFE022D27E54}"/>
                  </a:ext>
                </a:extLst>
              </p:cNvPr>
              <p:cNvPicPr/>
              <p:nvPr/>
            </p:nvPicPr>
            <p:blipFill>
              <a:blip r:embed="rId61"/>
              <a:stretch>
                <a:fillRect/>
              </a:stretch>
            </p:blipFill>
            <p:spPr>
              <a:xfrm>
                <a:off x="7585095" y="5767710"/>
                <a:ext cx="24750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t 33">
                <a:extLst>
                  <a:ext uri="{FF2B5EF4-FFF2-40B4-BE49-F238E27FC236}">
                    <a16:creationId xmlns:a16="http://schemas.microsoft.com/office/drawing/2014/main" id="{FE165BBD-A69D-66F8-FFC0-211799ED0BB1}"/>
                  </a:ext>
                </a:extLst>
              </p14:cNvPr>
              <p14:cNvContentPartPr/>
              <p14:nvPr/>
            </p14:nvContentPartPr>
            <p14:xfrm>
              <a:off x="7667175" y="6180990"/>
              <a:ext cx="1859760" cy="20160"/>
            </p14:xfrm>
          </p:contentPart>
        </mc:Choice>
        <mc:Fallback xmlns="">
          <p:pic>
            <p:nvPicPr>
              <p:cNvPr id="34" name="Inkt 33">
                <a:extLst>
                  <a:ext uri="{FF2B5EF4-FFF2-40B4-BE49-F238E27FC236}">
                    <a16:creationId xmlns:a16="http://schemas.microsoft.com/office/drawing/2014/main" id="{FE165BBD-A69D-66F8-FFC0-211799ED0BB1}"/>
                  </a:ext>
                </a:extLst>
              </p:cNvPr>
              <p:cNvPicPr/>
              <p:nvPr/>
            </p:nvPicPr>
            <p:blipFill>
              <a:blip r:embed="rId63"/>
              <a:stretch>
                <a:fillRect/>
              </a:stretch>
            </p:blipFill>
            <p:spPr>
              <a:xfrm>
                <a:off x="7613535" y="6072990"/>
                <a:ext cx="1967400" cy="235800"/>
              </a:xfrm>
              <a:prstGeom prst="rect">
                <a:avLst/>
              </a:prstGeom>
            </p:spPr>
          </p:pic>
        </mc:Fallback>
      </mc:AlternateContent>
    </p:spTree>
    <p:extLst>
      <p:ext uri="{BB962C8B-B14F-4D97-AF65-F5344CB8AC3E}">
        <p14:creationId xmlns:p14="http://schemas.microsoft.com/office/powerpoint/2010/main" val="168048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CC14CDE-E672-A472-E340-E7C9D7674669}"/>
              </a:ext>
            </a:extLst>
          </p:cNvPr>
          <p:cNvSpPr txBox="1"/>
          <p:nvPr/>
        </p:nvSpPr>
        <p:spPr>
          <a:xfrm>
            <a:off x="822036" y="1542473"/>
            <a:ext cx="9827491" cy="3139321"/>
          </a:xfrm>
          <a:prstGeom prst="rect">
            <a:avLst/>
          </a:prstGeom>
          <a:noFill/>
        </p:spPr>
        <p:txBody>
          <a:bodyPr wrap="square" rtlCol="0">
            <a:spAutoFit/>
          </a:bodyPr>
          <a:lstStyle/>
          <a:p>
            <a:r>
              <a:rPr lang="nl-NL" dirty="0"/>
              <a:t>Opdracht:</a:t>
            </a:r>
          </a:p>
          <a:p>
            <a:endParaRPr lang="nl-NL" dirty="0"/>
          </a:p>
          <a:p>
            <a:r>
              <a:rPr lang="nl-NL" dirty="0"/>
              <a:t>In groepjes van 4 á 5 personen brainstormen en opschrijven van creatieve nieuwe manieren van leren. Niet afhankelijk per vak.</a:t>
            </a:r>
          </a:p>
          <a:p>
            <a:endParaRPr lang="nl-NL" dirty="0"/>
          </a:p>
          <a:p>
            <a:r>
              <a:rPr lang="nl-NL" dirty="0"/>
              <a:t>Let op: 	- Brein moet actief zijn</a:t>
            </a:r>
          </a:p>
          <a:p>
            <a:r>
              <a:rPr lang="nl-NL" dirty="0"/>
              <a:t>	- Meerdere zintuigen moeten in gebruik zijn.</a:t>
            </a:r>
          </a:p>
          <a:p>
            <a:endParaRPr lang="nl-NL" dirty="0"/>
          </a:p>
          <a:p>
            <a:r>
              <a:rPr lang="nl-NL" dirty="0"/>
              <a:t>De vijf beste ideeën van het groepje schrijf je, per idee, op een post-it.</a:t>
            </a:r>
          </a:p>
          <a:p>
            <a:r>
              <a:rPr lang="nl-NL" dirty="0"/>
              <a:t>Je vertelt waarom je het idee geweldig vindt en plakt deze vervolgens op de lokaaldeur.</a:t>
            </a:r>
          </a:p>
          <a:p>
            <a:r>
              <a:rPr lang="nl-NL" dirty="0"/>
              <a:t>Alle overige ideeën verzamelen we en verwerk ik in de </a:t>
            </a:r>
            <a:r>
              <a:rPr lang="nl-NL" dirty="0" err="1"/>
              <a:t>powerpoint</a:t>
            </a:r>
            <a:r>
              <a:rPr lang="nl-NL" dirty="0"/>
              <a:t>.</a:t>
            </a:r>
          </a:p>
        </p:txBody>
      </p:sp>
    </p:spTree>
    <p:extLst>
      <p:ext uri="{BB962C8B-B14F-4D97-AF65-F5344CB8AC3E}">
        <p14:creationId xmlns:p14="http://schemas.microsoft.com/office/powerpoint/2010/main" val="735167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AF38862-5A75-7C3B-A6F1-50CD4AFDD43A}"/>
              </a:ext>
            </a:extLst>
          </p:cNvPr>
          <p:cNvSpPr txBox="1"/>
          <p:nvPr/>
        </p:nvSpPr>
        <p:spPr>
          <a:xfrm>
            <a:off x="1390650" y="1285875"/>
            <a:ext cx="7667625" cy="4247317"/>
          </a:xfrm>
          <a:prstGeom prst="rect">
            <a:avLst/>
          </a:prstGeom>
          <a:noFill/>
        </p:spPr>
        <p:txBody>
          <a:bodyPr wrap="square" rtlCol="0">
            <a:spAutoFit/>
          </a:bodyPr>
          <a:lstStyle/>
          <a:p>
            <a:r>
              <a:rPr lang="nl-NL" dirty="0"/>
              <a:t>Herlezen, markeren en samenvattingen maken zijn inactieve vaardigheden die niet helpen om leerstof te onthouden. Je herkent de woorden en teksten wel, maar begrijp je ook wat je leest?</a:t>
            </a:r>
          </a:p>
          <a:p>
            <a:endParaRPr lang="nl-NL" dirty="0"/>
          </a:p>
          <a:p>
            <a:r>
              <a:rPr lang="nl-NL" dirty="0"/>
              <a:t>Je moet actief leren, waarbij je de gemarkeerde woorden en samenvattingen gebruikt om vragen te stellen, te denken over wat je leest. Bedenk er plaatjes bij, maak beelden in je hoofd, bedenk vragen, denk na over wat je leest. Gebruik vooral je eigen woorden. Zo creëer je een netwerk in je brein.</a:t>
            </a:r>
          </a:p>
          <a:p>
            <a:endParaRPr lang="nl-NL" dirty="0"/>
          </a:p>
          <a:p>
            <a:r>
              <a:rPr lang="nl-NL" dirty="0"/>
              <a:t>Je leert pas wanneer je je geheugen activeert. Haal kennis terug uit je geheugen, maak een oefentoets, bedenk je eigen </a:t>
            </a:r>
            <a:r>
              <a:rPr lang="nl-NL" dirty="0" err="1"/>
              <a:t>toetsvragen</a:t>
            </a:r>
            <a:r>
              <a:rPr lang="nl-NL" dirty="0"/>
              <a:t>, bespreek elkaars samenvatting, geef een minispreekbeurt etc. etc.</a:t>
            </a:r>
          </a:p>
          <a:p>
            <a:endParaRPr lang="nl-NL" dirty="0"/>
          </a:p>
          <a:p>
            <a:r>
              <a:rPr lang="nl-NL" dirty="0"/>
              <a:t>Maak een </a:t>
            </a:r>
            <a:r>
              <a:rPr lang="nl-NL" dirty="0" err="1"/>
              <a:t>braindump</a:t>
            </a:r>
            <a:r>
              <a:rPr lang="nl-NL" dirty="0"/>
              <a:t>, </a:t>
            </a:r>
            <a:r>
              <a:rPr lang="nl-NL" dirty="0" err="1"/>
              <a:t>mindmap</a:t>
            </a:r>
            <a:r>
              <a:rPr lang="nl-NL" dirty="0"/>
              <a:t>, flashcards, </a:t>
            </a:r>
            <a:r>
              <a:rPr lang="nl-NL" dirty="0" err="1"/>
              <a:t>kahoot</a:t>
            </a:r>
            <a:r>
              <a:rPr lang="nl-NL" dirty="0"/>
              <a:t>, moodboard, stel denkvragen, denk hardop</a:t>
            </a:r>
          </a:p>
        </p:txBody>
      </p:sp>
    </p:spTree>
    <p:extLst>
      <p:ext uri="{BB962C8B-B14F-4D97-AF65-F5344CB8AC3E}">
        <p14:creationId xmlns:p14="http://schemas.microsoft.com/office/powerpoint/2010/main" val="237767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9350067-91E5-9019-A914-EAD07BD04140}"/>
              </a:ext>
            </a:extLst>
          </p:cNvPr>
          <p:cNvSpPr txBox="1"/>
          <p:nvPr/>
        </p:nvSpPr>
        <p:spPr>
          <a:xfrm>
            <a:off x="5718730" y="3115427"/>
            <a:ext cx="6096000" cy="369332"/>
          </a:xfrm>
          <a:prstGeom prst="rect">
            <a:avLst/>
          </a:prstGeom>
          <a:noFill/>
        </p:spPr>
        <p:txBody>
          <a:bodyPr wrap="square">
            <a:spAutoFit/>
          </a:bodyPr>
          <a:lstStyle/>
          <a:p>
            <a:r>
              <a:rPr lang="nl-NL" dirty="0">
                <a:hlinkClick r:id="rId2"/>
              </a:rPr>
              <a:t>2. Makkelijker Leren 1: Hoe leren werkt</a:t>
            </a:r>
            <a:endParaRPr lang="nl-NL" dirty="0"/>
          </a:p>
        </p:txBody>
      </p:sp>
      <p:sp>
        <p:nvSpPr>
          <p:cNvPr id="5" name="Tekstvak 4">
            <a:extLst>
              <a:ext uri="{FF2B5EF4-FFF2-40B4-BE49-F238E27FC236}">
                <a16:creationId xmlns:a16="http://schemas.microsoft.com/office/drawing/2014/main" id="{AF2E54BE-1EB9-F731-6A68-A5DCF063244D}"/>
              </a:ext>
            </a:extLst>
          </p:cNvPr>
          <p:cNvSpPr txBox="1"/>
          <p:nvPr/>
        </p:nvSpPr>
        <p:spPr>
          <a:xfrm>
            <a:off x="436850" y="3492175"/>
            <a:ext cx="6096000" cy="369332"/>
          </a:xfrm>
          <a:prstGeom prst="rect">
            <a:avLst/>
          </a:prstGeom>
          <a:noFill/>
        </p:spPr>
        <p:txBody>
          <a:bodyPr wrap="square">
            <a:spAutoFit/>
          </a:bodyPr>
          <a:lstStyle/>
          <a:p>
            <a:r>
              <a:rPr lang="nl-NL" dirty="0">
                <a:hlinkClick r:id="rId3"/>
              </a:rPr>
              <a:t>Zo leer je in dezelfde tijd meer</a:t>
            </a:r>
            <a:endParaRPr lang="nl-NL" dirty="0"/>
          </a:p>
        </p:txBody>
      </p:sp>
      <p:sp>
        <p:nvSpPr>
          <p:cNvPr id="7" name="Tekstvak 6">
            <a:extLst>
              <a:ext uri="{FF2B5EF4-FFF2-40B4-BE49-F238E27FC236}">
                <a16:creationId xmlns:a16="http://schemas.microsoft.com/office/drawing/2014/main" id="{16814FC7-936C-1BF9-3A4F-F674199C2DD6}"/>
              </a:ext>
            </a:extLst>
          </p:cNvPr>
          <p:cNvSpPr txBox="1"/>
          <p:nvPr/>
        </p:nvSpPr>
        <p:spPr>
          <a:xfrm>
            <a:off x="6096000" y="4016506"/>
            <a:ext cx="6096000" cy="369332"/>
          </a:xfrm>
          <a:prstGeom prst="rect">
            <a:avLst/>
          </a:prstGeom>
          <a:noFill/>
        </p:spPr>
        <p:txBody>
          <a:bodyPr wrap="square">
            <a:spAutoFit/>
          </a:bodyPr>
          <a:lstStyle/>
          <a:p>
            <a:r>
              <a:rPr lang="nl-NL" dirty="0">
                <a:hlinkClick r:id="rId4"/>
              </a:rPr>
              <a:t>Hoe kun je leerstof lang onthouden: de </a:t>
            </a:r>
            <a:r>
              <a:rPr lang="nl-NL" dirty="0" err="1">
                <a:hlinkClick r:id="rId4"/>
              </a:rPr>
              <a:t>Leitner</a:t>
            </a:r>
            <a:r>
              <a:rPr lang="nl-NL" dirty="0">
                <a:hlinkClick r:id="rId4"/>
              </a:rPr>
              <a:t>-box</a:t>
            </a:r>
            <a:endParaRPr lang="nl-NL" dirty="0"/>
          </a:p>
        </p:txBody>
      </p:sp>
      <p:sp>
        <p:nvSpPr>
          <p:cNvPr id="9" name="Tekstvak 8">
            <a:extLst>
              <a:ext uri="{FF2B5EF4-FFF2-40B4-BE49-F238E27FC236}">
                <a16:creationId xmlns:a16="http://schemas.microsoft.com/office/drawing/2014/main" id="{0A82C45F-073B-6850-DD35-8B4DCC6B24BA}"/>
              </a:ext>
            </a:extLst>
          </p:cNvPr>
          <p:cNvSpPr txBox="1"/>
          <p:nvPr/>
        </p:nvSpPr>
        <p:spPr>
          <a:xfrm>
            <a:off x="1357745" y="4555670"/>
            <a:ext cx="6096000" cy="369332"/>
          </a:xfrm>
          <a:prstGeom prst="rect">
            <a:avLst/>
          </a:prstGeom>
          <a:noFill/>
        </p:spPr>
        <p:txBody>
          <a:bodyPr wrap="square">
            <a:spAutoFit/>
          </a:bodyPr>
          <a:lstStyle/>
          <a:p>
            <a:r>
              <a:rPr lang="nl-NL" dirty="0">
                <a:hlinkClick r:id="rId5"/>
              </a:rPr>
              <a:t>Hoe leer je dingen makkelijk uit je hoofd?</a:t>
            </a:r>
            <a:endParaRPr lang="nl-NL" dirty="0"/>
          </a:p>
        </p:txBody>
      </p:sp>
      <p:sp>
        <p:nvSpPr>
          <p:cNvPr id="11" name="Tekstvak 10">
            <a:extLst>
              <a:ext uri="{FF2B5EF4-FFF2-40B4-BE49-F238E27FC236}">
                <a16:creationId xmlns:a16="http://schemas.microsoft.com/office/drawing/2014/main" id="{9D1D8232-F80B-601B-353E-A265E55D8776}"/>
              </a:ext>
            </a:extLst>
          </p:cNvPr>
          <p:cNvSpPr txBox="1"/>
          <p:nvPr/>
        </p:nvSpPr>
        <p:spPr>
          <a:xfrm>
            <a:off x="6096000" y="5264667"/>
            <a:ext cx="6096000" cy="369332"/>
          </a:xfrm>
          <a:prstGeom prst="rect">
            <a:avLst/>
          </a:prstGeom>
          <a:noFill/>
        </p:spPr>
        <p:txBody>
          <a:bodyPr wrap="square">
            <a:spAutoFit/>
          </a:bodyPr>
          <a:lstStyle/>
          <a:p>
            <a:r>
              <a:rPr lang="nl-NL" dirty="0">
                <a:hlinkClick r:id="rId6"/>
              </a:rPr>
              <a:t>Hoe werkt je geheugen? + Tip om beter te onthouden</a:t>
            </a:r>
            <a:endParaRPr lang="nl-NL" dirty="0"/>
          </a:p>
        </p:txBody>
      </p:sp>
      <p:sp>
        <p:nvSpPr>
          <p:cNvPr id="12" name="Tekstvak 11">
            <a:extLst>
              <a:ext uri="{FF2B5EF4-FFF2-40B4-BE49-F238E27FC236}">
                <a16:creationId xmlns:a16="http://schemas.microsoft.com/office/drawing/2014/main" id="{F1D2868C-A469-B3D2-5986-823098ADCD29}"/>
              </a:ext>
            </a:extLst>
          </p:cNvPr>
          <p:cNvSpPr txBox="1"/>
          <p:nvPr/>
        </p:nvSpPr>
        <p:spPr>
          <a:xfrm>
            <a:off x="420707" y="1237434"/>
            <a:ext cx="10596045" cy="2031325"/>
          </a:xfrm>
          <a:prstGeom prst="rect">
            <a:avLst/>
          </a:prstGeom>
          <a:noFill/>
        </p:spPr>
        <p:txBody>
          <a:bodyPr wrap="square" rtlCol="0">
            <a:spAutoFit/>
          </a:bodyPr>
          <a:lstStyle/>
          <a:p>
            <a:r>
              <a:rPr lang="nl-NL" dirty="0"/>
              <a:t>Tot slot:</a:t>
            </a:r>
          </a:p>
          <a:p>
            <a:endParaRPr lang="nl-NL" dirty="0"/>
          </a:p>
          <a:p>
            <a:r>
              <a:rPr lang="nl-NL" dirty="0" err="1"/>
              <a:t>Youtube</a:t>
            </a:r>
            <a:r>
              <a:rPr lang="nl-NL" dirty="0"/>
              <a:t> staat vol met geweldige filmpjes ter inspiratie, uitleg of achtergrondinformatie.</a:t>
            </a:r>
          </a:p>
          <a:p>
            <a:endParaRPr lang="nl-NL" dirty="0"/>
          </a:p>
          <a:p>
            <a:r>
              <a:rPr lang="nl-NL" dirty="0"/>
              <a:t>Onze orthopedagogen bieden ook een module Leren </a:t>
            </a:r>
            <a:r>
              <a:rPr lang="nl-NL" dirty="0" err="1"/>
              <a:t>Leren</a:t>
            </a:r>
            <a:r>
              <a:rPr lang="nl-NL" dirty="0"/>
              <a:t> aan voor leerlingen. Via de mentor kunt u hier meer informatie over krijgen.</a:t>
            </a:r>
          </a:p>
          <a:p>
            <a:endParaRPr lang="nl-NL" dirty="0"/>
          </a:p>
        </p:txBody>
      </p:sp>
    </p:spTree>
    <p:extLst>
      <p:ext uri="{BB962C8B-B14F-4D97-AF65-F5344CB8AC3E}">
        <p14:creationId xmlns:p14="http://schemas.microsoft.com/office/powerpoint/2010/main" val="112295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E4B3DF1-11DE-E46D-D477-7696F25755E0}"/>
              </a:ext>
            </a:extLst>
          </p:cNvPr>
          <p:cNvSpPr txBox="1"/>
          <p:nvPr/>
        </p:nvSpPr>
        <p:spPr>
          <a:xfrm>
            <a:off x="3972035" y="1816710"/>
            <a:ext cx="8857673" cy="3970318"/>
          </a:xfrm>
          <a:prstGeom prst="rect">
            <a:avLst/>
          </a:prstGeom>
          <a:noFill/>
        </p:spPr>
        <p:txBody>
          <a:bodyPr wrap="square" rtlCol="0">
            <a:spAutoFit/>
          </a:bodyPr>
          <a:lstStyle/>
          <a:p>
            <a:r>
              <a:rPr lang="nl-NL" dirty="0"/>
              <a:t>Gertjan Goeree, onderwijsassistent met extra’s ( ik besef me dat dit raar klinkt )</a:t>
            </a:r>
          </a:p>
          <a:p>
            <a:endParaRPr lang="nl-NL" dirty="0"/>
          </a:p>
          <a:p>
            <a:r>
              <a:rPr lang="nl-NL" dirty="0"/>
              <a:t>22 jaar Montessori basisschool</a:t>
            </a:r>
          </a:p>
          <a:p>
            <a:r>
              <a:rPr lang="nl-NL" dirty="0"/>
              <a:t>1 Jaar MBO</a:t>
            </a:r>
          </a:p>
          <a:p>
            <a:r>
              <a:rPr lang="nl-NL" dirty="0"/>
              <a:t>1 jaar ISK</a:t>
            </a:r>
          </a:p>
          <a:p>
            <a:r>
              <a:rPr lang="nl-NL" dirty="0"/>
              <a:t>4</a:t>
            </a:r>
            <a:r>
              <a:rPr lang="nl-NL" baseline="30000" dirty="0"/>
              <a:t>e</a:t>
            </a:r>
            <a:r>
              <a:rPr lang="nl-NL" dirty="0"/>
              <a:t> jaar Beekdal</a:t>
            </a:r>
          </a:p>
          <a:p>
            <a:endParaRPr lang="nl-NL" dirty="0"/>
          </a:p>
          <a:p>
            <a:r>
              <a:rPr lang="nl-NL" dirty="0"/>
              <a:t>Hier op het Beekdal begeleid ik leerlingen in alle facetten van hun ontwikkeling. </a:t>
            </a:r>
          </a:p>
          <a:p>
            <a:r>
              <a:rPr lang="nl-NL" dirty="0"/>
              <a:t>Ik beheer het boekenfonds</a:t>
            </a:r>
          </a:p>
          <a:p>
            <a:r>
              <a:rPr lang="nl-NL" dirty="0"/>
              <a:t>Ben lid van het zorgteam</a:t>
            </a:r>
          </a:p>
          <a:p>
            <a:r>
              <a:rPr lang="nl-NL" dirty="0"/>
              <a:t>Dit jaar ook mentor van een tweedejaars klas</a:t>
            </a:r>
          </a:p>
          <a:p>
            <a:r>
              <a:rPr lang="nl-NL" dirty="0"/>
              <a:t>Rekendocent voor klas 1, 2 4 en 5 als extra ondersteuning.</a:t>
            </a:r>
          </a:p>
          <a:p>
            <a:r>
              <a:rPr lang="nl-NL" dirty="0"/>
              <a:t>In opleiding als intervisiecoach</a:t>
            </a:r>
          </a:p>
          <a:p>
            <a:r>
              <a:rPr lang="nl-NL" dirty="0"/>
              <a:t>Veel kennis en ervaring m.b.t. meer- en hoogbegaafdheid.</a:t>
            </a:r>
          </a:p>
        </p:txBody>
      </p:sp>
      <p:pic>
        <p:nvPicPr>
          <p:cNvPr id="1026" name="Picture 2" descr="NLP in een notendop workshop - Plata Opleidingen">
            <a:extLst>
              <a:ext uri="{FF2B5EF4-FFF2-40B4-BE49-F238E27FC236}">
                <a16:creationId xmlns:a16="http://schemas.microsoft.com/office/drawing/2014/main" id="{C19A7F2D-76ED-21A3-FF4B-78CEB6A44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0972"/>
            <a:ext cx="3972035" cy="287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3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73 ideas de Notas png | decoración de unas, decoraciones para trabajos ...">
            <a:extLst>
              <a:ext uri="{FF2B5EF4-FFF2-40B4-BE49-F238E27FC236}">
                <a16:creationId xmlns:a16="http://schemas.microsoft.com/office/drawing/2014/main" id="{7394348C-94D9-5E81-79C4-54EE98B447B3}"/>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89592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73 ideas de Notas png | decoración de unas, decoraciones para trabajos ...">
            <a:extLst>
              <a:ext uri="{FF2B5EF4-FFF2-40B4-BE49-F238E27FC236}">
                <a16:creationId xmlns:a16="http://schemas.microsoft.com/office/drawing/2014/main" id="{39D7C216-C057-73BF-0ED5-7315451E294E}"/>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5673" y="2700650"/>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73 ideas de Notas png | decoración de unas, decoraciones para trabajos ...">
            <a:extLst>
              <a:ext uri="{FF2B5EF4-FFF2-40B4-BE49-F238E27FC236}">
                <a16:creationId xmlns:a16="http://schemas.microsoft.com/office/drawing/2014/main" id="{D7CB4B33-0C12-8188-01CB-F109C1721F0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685913" y="260693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73 ideas de Notas png | decoración de unas, decoraciones para trabajos ...">
            <a:extLst>
              <a:ext uri="{FF2B5EF4-FFF2-40B4-BE49-F238E27FC236}">
                <a16:creationId xmlns:a16="http://schemas.microsoft.com/office/drawing/2014/main" id="{F443AF1E-E7F4-5CBF-BE9A-43919F86CE22}"/>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62539" y="844586"/>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73 ideas de Notas png | decoración de unas, decoraciones para trabajos ...">
            <a:extLst>
              <a:ext uri="{FF2B5EF4-FFF2-40B4-BE49-F238E27FC236}">
                <a16:creationId xmlns:a16="http://schemas.microsoft.com/office/drawing/2014/main" id="{D0C9EEAA-8721-F609-0BAE-8EDFADA726F3}"/>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820665" y="2623637"/>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73 ideas de Notas png | decoración de unas, decoraciones para trabajos ...">
            <a:extLst>
              <a:ext uri="{FF2B5EF4-FFF2-40B4-BE49-F238E27FC236}">
                <a16:creationId xmlns:a16="http://schemas.microsoft.com/office/drawing/2014/main" id="{5728138A-3801-B3DA-75EB-D6316036EA49}"/>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956327" y="443732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3 ideas de Notas png | decoración de unas, decoraciones para trabajos ...">
            <a:extLst>
              <a:ext uri="{FF2B5EF4-FFF2-40B4-BE49-F238E27FC236}">
                <a16:creationId xmlns:a16="http://schemas.microsoft.com/office/drawing/2014/main" id="{F77BC8A9-5E3A-7863-8988-0E7E69C2040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827444" y="442061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73 ideas de Notas png | decoración de unas, decoraciones para trabajos ...">
            <a:extLst>
              <a:ext uri="{FF2B5EF4-FFF2-40B4-BE49-F238E27FC236}">
                <a16:creationId xmlns:a16="http://schemas.microsoft.com/office/drawing/2014/main" id="{9A90F592-CA3B-4F33-A6CC-3ABE377D7678}"/>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558851"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73 ideas de Notas png | decoración de unas, decoraciones para trabajos ...">
            <a:extLst>
              <a:ext uri="{FF2B5EF4-FFF2-40B4-BE49-F238E27FC236}">
                <a16:creationId xmlns:a16="http://schemas.microsoft.com/office/drawing/2014/main" id="{BDC6DAB3-860C-D72B-251B-6D043C816C04}"/>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693592"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73 ideas de Notas png | decoración de unas, decoraciones para trabajos ...">
            <a:extLst>
              <a:ext uri="{FF2B5EF4-FFF2-40B4-BE49-F238E27FC236}">
                <a16:creationId xmlns:a16="http://schemas.microsoft.com/office/drawing/2014/main" id="{6A707B0A-AE8C-6120-5093-5B6D3784A824}"/>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33812" y="4454030"/>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73 ideas de Notas png | decoración de unas, decoraciones para trabajos ...">
            <a:extLst>
              <a:ext uri="{FF2B5EF4-FFF2-40B4-BE49-F238E27FC236}">
                <a16:creationId xmlns:a16="http://schemas.microsoft.com/office/drawing/2014/main" id="{EF08350F-2F97-0766-AE8D-AFE99B777ACC}"/>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0741" y="4470736"/>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73 ideas de Notas png | decoración de unas, decoraciones para trabajos ...">
            <a:extLst>
              <a:ext uri="{FF2B5EF4-FFF2-40B4-BE49-F238E27FC236}">
                <a16:creationId xmlns:a16="http://schemas.microsoft.com/office/drawing/2014/main" id="{5E96AF03-1CBA-B5E3-BB68-C8AD9A6E0A58}"/>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98139" y="264930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73 ideas de Notas png | decoración de unas, decoraciones para trabajos ...">
            <a:extLst>
              <a:ext uri="{FF2B5EF4-FFF2-40B4-BE49-F238E27FC236}">
                <a16:creationId xmlns:a16="http://schemas.microsoft.com/office/drawing/2014/main" id="{77DFCCFD-A150-A00A-87BD-0E85DC4957C1}"/>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556240" y="261528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73 ideas de Notas png | decoración de unas, decoraciones para trabajos ...">
            <a:extLst>
              <a:ext uri="{FF2B5EF4-FFF2-40B4-BE49-F238E27FC236}">
                <a16:creationId xmlns:a16="http://schemas.microsoft.com/office/drawing/2014/main" id="{C51A839A-E705-0AC3-05BE-75AE9024B8B8}"/>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697771" y="442897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73 ideas de Notas png | decoración de unas, decoraciones para trabajos ...">
            <a:extLst>
              <a:ext uri="{FF2B5EF4-FFF2-40B4-BE49-F238E27FC236}">
                <a16:creationId xmlns:a16="http://schemas.microsoft.com/office/drawing/2014/main" id="{C4BD97A1-133D-A8D9-BD88-7CF37017EAB4}"/>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178" y="801597"/>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73 ideas de Notas png | decoración de unas, decoraciones para trabajos ...">
            <a:extLst>
              <a:ext uri="{FF2B5EF4-FFF2-40B4-BE49-F238E27FC236}">
                <a16:creationId xmlns:a16="http://schemas.microsoft.com/office/drawing/2014/main" id="{D3F9D845-D68A-7989-D7BB-4CEA1CFDD22E}"/>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421488" y="260693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73 ideas de Notas png | decoración de unas, decoraciones para trabajos ...">
            <a:extLst>
              <a:ext uri="{FF2B5EF4-FFF2-40B4-BE49-F238E27FC236}">
                <a16:creationId xmlns:a16="http://schemas.microsoft.com/office/drawing/2014/main" id="{494CCEDE-8543-D10E-5509-94FBB2129EEE}"/>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563019" y="442061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73 ideas de Notas png | decoración de unas, decoraciones para trabajos ...">
            <a:extLst>
              <a:ext uri="{FF2B5EF4-FFF2-40B4-BE49-F238E27FC236}">
                <a16:creationId xmlns:a16="http://schemas.microsoft.com/office/drawing/2014/main" id="{4EA4FE11-8E73-B06A-538B-545CF77F7A99}"/>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294426"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FB3DA7D0-DCDB-7FFE-A58C-0B586CA3619B}"/>
              </a:ext>
            </a:extLst>
          </p:cNvPr>
          <p:cNvSpPr txBox="1"/>
          <p:nvPr/>
        </p:nvSpPr>
        <p:spPr>
          <a:xfrm rot="21338030">
            <a:off x="2044672" y="1679631"/>
            <a:ext cx="1720935" cy="646331"/>
          </a:xfrm>
          <a:prstGeom prst="rect">
            <a:avLst/>
          </a:prstGeom>
          <a:noFill/>
        </p:spPr>
        <p:txBody>
          <a:bodyPr wrap="square" rtlCol="0">
            <a:spAutoFit/>
          </a:bodyPr>
          <a:lstStyle/>
          <a:p>
            <a:r>
              <a:rPr lang="nl-NL" dirty="0" err="1"/>
              <a:t>Hinkelpad</a:t>
            </a:r>
            <a:r>
              <a:rPr lang="nl-NL" dirty="0"/>
              <a:t> maken</a:t>
            </a:r>
          </a:p>
        </p:txBody>
      </p:sp>
      <p:sp>
        <p:nvSpPr>
          <p:cNvPr id="34" name="Tekstvak 33">
            <a:extLst>
              <a:ext uri="{FF2B5EF4-FFF2-40B4-BE49-F238E27FC236}">
                <a16:creationId xmlns:a16="http://schemas.microsoft.com/office/drawing/2014/main" id="{C0386C45-C560-5EAE-A0B2-29F0E4D0743F}"/>
              </a:ext>
            </a:extLst>
          </p:cNvPr>
          <p:cNvSpPr txBox="1"/>
          <p:nvPr/>
        </p:nvSpPr>
        <p:spPr>
          <a:xfrm rot="21338030">
            <a:off x="3831960" y="1524425"/>
            <a:ext cx="1720935" cy="923330"/>
          </a:xfrm>
          <a:prstGeom prst="rect">
            <a:avLst/>
          </a:prstGeom>
          <a:noFill/>
        </p:spPr>
        <p:txBody>
          <a:bodyPr wrap="square" rtlCol="0">
            <a:spAutoFit/>
          </a:bodyPr>
          <a:lstStyle/>
          <a:p>
            <a:r>
              <a:rPr lang="nl-NL" dirty="0"/>
              <a:t>Bijpassende filmpjes laten opzoeken</a:t>
            </a:r>
          </a:p>
        </p:txBody>
      </p:sp>
      <p:sp>
        <p:nvSpPr>
          <p:cNvPr id="35" name="Tekstvak 34">
            <a:extLst>
              <a:ext uri="{FF2B5EF4-FFF2-40B4-BE49-F238E27FC236}">
                <a16:creationId xmlns:a16="http://schemas.microsoft.com/office/drawing/2014/main" id="{944891C7-B69F-D85B-CFDE-5AC23718B96D}"/>
              </a:ext>
            </a:extLst>
          </p:cNvPr>
          <p:cNvSpPr txBox="1"/>
          <p:nvPr/>
        </p:nvSpPr>
        <p:spPr>
          <a:xfrm rot="21338030">
            <a:off x="5697704" y="1602770"/>
            <a:ext cx="1720935" cy="646331"/>
          </a:xfrm>
          <a:prstGeom prst="rect">
            <a:avLst/>
          </a:prstGeom>
          <a:noFill/>
        </p:spPr>
        <p:txBody>
          <a:bodyPr wrap="square" rtlCol="0">
            <a:spAutoFit/>
          </a:bodyPr>
          <a:lstStyle/>
          <a:p>
            <a:r>
              <a:rPr lang="nl-NL" dirty="0"/>
              <a:t>Rappend leren</a:t>
            </a:r>
          </a:p>
          <a:p>
            <a:r>
              <a:rPr lang="nl-NL" dirty="0"/>
              <a:t>( ritme)</a:t>
            </a:r>
          </a:p>
        </p:txBody>
      </p:sp>
      <p:sp>
        <p:nvSpPr>
          <p:cNvPr id="36" name="Tekstvak 35">
            <a:extLst>
              <a:ext uri="{FF2B5EF4-FFF2-40B4-BE49-F238E27FC236}">
                <a16:creationId xmlns:a16="http://schemas.microsoft.com/office/drawing/2014/main" id="{8032C546-E1F9-090A-3896-EF098A20E76F}"/>
              </a:ext>
            </a:extLst>
          </p:cNvPr>
          <p:cNvSpPr txBox="1"/>
          <p:nvPr/>
        </p:nvSpPr>
        <p:spPr>
          <a:xfrm rot="21338030">
            <a:off x="7544552" y="1652533"/>
            <a:ext cx="1720935" cy="646331"/>
          </a:xfrm>
          <a:prstGeom prst="rect">
            <a:avLst/>
          </a:prstGeom>
          <a:noFill/>
        </p:spPr>
        <p:txBody>
          <a:bodyPr wrap="square" rtlCol="0">
            <a:spAutoFit/>
          </a:bodyPr>
          <a:lstStyle/>
          <a:p>
            <a:r>
              <a:rPr lang="nl-NL" dirty="0"/>
              <a:t>Wandelend leren</a:t>
            </a:r>
          </a:p>
        </p:txBody>
      </p:sp>
      <p:sp>
        <p:nvSpPr>
          <p:cNvPr id="37" name="Tekstvak 36">
            <a:extLst>
              <a:ext uri="{FF2B5EF4-FFF2-40B4-BE49-F238E27FC236}">
                <a16:creationId xmlns:a16="http://schemas.microsoft.com/office/drawing/2014/main" id="{01C228DD-D653-39B1-7B4F-5AFC7C3C6807}"/>
              </a:ext>
            </a:extLst>
          </p:cNvPr>
          <p:cNvSpPr txBox="1"/>
          <p:nvPr/>
        </p:nvSpPr>
        <p:spPr>
          <a:xfrm rot="21338030">
            <a:off x="9417320" y="1648967"/>
            <a:ext cx="1720935" cy="646331"/>
          </a:xfrm>
          <a:prstGeom prst="rect">
            <a:avLst/>
          </a:prstGeom>
          <a:noFill/>
        </p:spPr>
        <p:txBody>
          <a:bodyPr wrap="square" rtlCol="0">
            <a:spAutoFit/>
          </a:bodyPr>
          <a:lstStyle/>
          <a:p>
            <a:r>
              <a:rPr lang="nl-NL" dirty="0"/>
              <a:t>Maak een vlog over de leerstof</a:t>
            </a:r>
          </a:p>
        </p:txBody>
      </p:sp>
      <p:sp>
        <p:nvSpPr>
          <p:cNvPr id="38" name="Tekstvak 37">
            <a:extLst>
              <a:ext uri="{FF2B5EF4-FFF2-40B4-BE49-F238E27FC236}">
                <a16:creationId xmlns:a16="http://schemas.microsoft.com/office/drawing/2014/main" id="{5343D21D-0890-40B4-996C-B086A52F1D54}"/>
              </a:ext>
            </a:extLst>
          </p:cNvPr>
          <p:cNvSpPr txBox="1"/>
          <p:nvPr/>
        </p:nvSpPr>
        <p:spPr>
          <a:xfrm rot="21338030">
            <a:off x="274008" y="3493504"/>
            <a:ext cx="1720935" cy="646331"/>
          </a:xfrm>
          <a:prstGeom prst="rect">
            <a:avLst/>
          </a:prstGeom>
          <a:noFill/>
        </p:spPr>
        <p:txBody>
          <a:bodyPr wrap="square" rtlCol="0">
            <a:spAutoFit/>
          </a:bodyPr>
          <a:lstStyle/>
          <a:p>
            <a:r>
              <a:rPr lang="nl-NL" dirty="0"/>
              <a:t>Schrijven in het zand / zandtafel</a:t>
            </a:r>
          </a:p>
        </p:txBody>
      </p:sp>
      <p:sp>
        <p:nvSpPr>
          <p:cNvPr id="39" name="Tekstvak 38">
            <a:extLst>
              <a:ext uri="{FF2B5EF4-FFF2-40B4-BE49-F238E27FC236}">
                <a16:creationId xmlns:a16="http://schemas.microsoft.com/office/drawing/2014/main" id="{F54A84ED-164A-7A10-E93F-D2A0CB4454E7}"/>
              </a:ext>
            </a:extLst>
          </p:cNvPr>
          <p:cNvSpPr txBox="1"/>
          <p:nvPr/>
        </p:nvSpPr>
        <p:spPr>
          <a:xfrm rot="21338030">
            <a:off x="2133119" y="3344735"/>
            <a:ext cx="1720935" cy="923330"/>
          </a:xfrm>
          <a:prstGeom prst="rect">
            <a:avLst/>
          </a:prstGeom>
          <a:noFill/>
        </p:spPr>
        <p:txBody>
          <a:bodyPr wrap="square" rtlCol="0">
            <a:spAutoFit/>
          </a:bodyPr>
          <a:lstStyle/>
          <a:p>
            <a:r>
              <a:rPr lang="nl-NL" dirty="0"/>
              <a:t>Maak een spel, bijvoorbeeld </a:t>
            </a:r>
            <a:r>
              <a:rPr lang="nl-NL" dirty="0" err="1"/>
              <a:t>ganzebord</a:t>
            </a:r>
            <a:endParaRPr lang="nl-NL" dirty="0"/>
          </a:p>
        </p:txBody>
      </p:sp>
      <p:sp>
        <p:nvSpPr>
          <p:cNvPr id="40" name="Tekstvak 39">
            <a:extLst>
              <a:ext uri="{FF2B5EF4-FFF2-40B4-BE49-F238E27FC236}">
                <a16:creationId xmlns:a16="http://schemas.microsoft.com/office/drawing/2014/main" id="{B6F734A7-9BE8-E821-D5A4-5ADEC5A7A71E}"/>
              </a:ext>
            </a:extLst>
          </p:cNvPr>
          <p:cNvSpPr txBox="1"/>
          <p:nvPr/>
        </p:nvSpPr>
        <p:spPr>
          <a:xfrm rot="21338030">
            <a:off x="3933000" y="3310100"/>
            <a:ext cx="1720935" cy="923330"/>
          </a:xfrm>
          <a:prstGeom prst="rect">
            <a:avLst/>
          </a:prstGeom>
          <a:noFill/>
        </p:spPr>
        <p:txBody>
          <a:bodyPr wrap="square" rtlCol="0">
            <a:spAutoFit/>
          </a:bodyPr>
          <a:lstStyle/>
          <a:p>
            <a:r>
              <a:rPr lang="nl-NL" dirty="0"/>
              <a:t>Maak een filmpje over de leerstof</a:t>
            </a:r>
          </a:p>
        </p:txBody>
      </p:sp>
      <p:sp>
        <p:nvSpPr>
          <p:cNvPr id="41" name="Tekstvak 40">
            <a:extLst>
              <a:ext uri="{FF2B5EF4-FFF2-40B4-BE49-F238E27FC236}">
                <a16:creationId xmlns:a16="http://schemas.microsoft.com/office/drawing/2014/main" id="{382F91E7-FE80-9F5C-3CFB-7F1FF45B357C}"/>
              </a:ext>
            </a:extLst>
          </p:cNvPr>
          <p:cNvSpPr txBox="1"/>
          <p:nvPr/>
        </p:nvSpPr>
        <p:spPr>
          <a:xfrm rot="21338030">
            <a:off x="5808808" y="3319368"/>
            <a:ext cx="1720935" cy="923330"/>
          </a:xfrm>
          <a:prstGeom prst="rect">
            <a:avLst/>
          </a:prstGeom>
          <a:noFill/>
        </p:spPr>
        <p:txBody>
          <a:bodyPr wrap="square" rtlCol="0">
            <a:spAutoFit/>
          </a:bodyPr>
          <a:lstStyle/>
          <a:p>
            <a:r>
              <a:rPr lang="nl-NL" dirty="0"/>
              <a:t>Maak een quiz, bijvoorbeeld met </a:t>
            </a:r>
            <a:r>
              <a:rPr lang="nl-NL" dirty="0" err="1"/>
              <a:t>Kahoot</a:t>
            </a:r>
            <a:endParaRPr lang="nl-NL" dirty="0"/>
          </a:p>
        </p:txBody>
      </p:sp>
      <p:sp>
        <p:nvSpPr>
          <p:cNvPr id="42" name="Tekstvak 41">
            <a:extLst>
              <a:ext uri="{FF2B5EF4-FFF2-40B4-BE49-F238E27FC236}">
                <a16:creationId xmlns:a16="http://schemas.microsoft.com/office/drawing/2014/main" id="{6DDD3F34-C6D9-AFD9-7D15-F277336E2DB5}"/>
              </a:ext>
            </a:extLst>
          </p:cNvPr>
          <p:cNvSpPr txBox="1"/>
          <p:nvPr/>
        </p:nvSpPr>
        <p:spPr>
          <a:xfrm rot="21338030">
            <a:off x="7705606" y="3282407"/>
            <a:ext cx="1720935" cy="923330"/>
          </a:xfrm>
          <a:prstGeom prst="rect">
            <a:avLst/>
          </a:prstGeom>
          <a:noFill/>
        </p:spPr>
        <p:txBody>
          <a:bodyPr wrap="square" rtlCol="0">
            <a:spAutoFit/>
          </a:bodyPr>
          <a:lstStyle/>
          <a:p>
            <a:r>
              <a:rPr lang="nl-NL" dirty="0"/>
              <a:t>Verwerk woordjes in een lied</a:t>
            </a:r>
          </a:p>
        </p:txBody>
      </p:sp>
      <p:sp>
        <p:nvSpPr>
          <p:cNvPr id="43" name="Tekstvak 42">
            <a:extLst>
              <a:ext uri="{FF2B5EF4-FFF2-40B4-BE49-F238E27FC236}">
                <a16:creationId xmlns:a16="http://schemas.microsoft.com/office/drawing/2014/main" id="{E066EDF3-FAAB-B7C6-A896-A901FD02FDE5}"/>
              </a:ext>
            </a:extLst>
          </p:cNvPr>
          <p:cNvSpPr txBox="1"/>
          <p:nvPr/>
        </p:nvSpPr>
        <p:spPr>
          <a:xfrm rot="21338030">
            <a:off x="9557619" y="3163248"/>
            <a:ext cx="1720935" cy="1200329"/>
          </a:xfrm>
          <a:prstGeom prst="rect">
            <a:avLst/>
          </a:prstGeom>
          <a:noFill/>
        </p:spPr>
        <p:txBody>
          <a:bodyPr wrap="square" rtlCol="0">
            <a:spAutoFit/>
          </a:bodyPr>
          <a:lstStyle/>
          <a:p>
            <a:r>
              <a:rPr lang="nl-NL" dirty="0"/>
              <a:t>Rijtjes oefenen tijdens </a:t>
            </a:r>
            <a:r>
              <a:rPr lang="nl-NL" dirty="0" err="1"/>
              <a:t>trampoline-springen</a:t>
            </a:r>
            <a:endParaRPr lang="nl-NL" dirty="0"/>
          </a:p>
        </p:txBody>
      </p:sp>
      <p:sp>
        <p:nvSpPr>
          <p:cNvPr id="44" name="Tekstvak 43">
            <a:extLst>
              <a:ext uri="{FF2B5EF4-FFF2-40B4-BE49-F238E27FC236}">
                <a16:creationId xmlns:a16="http://schemas.microsoft.com/office/drawing/2014/main" id="{7D19BFCC-2665-F05E-47A9-40C2CCA35B39}"/>
              </a:ext>
            </a:extLst>
          </p:cNvPr>
          <p:cNvSpPr txBox="1"/>
          <p:nvPr/>
        </p:nvSpPr>
        <p:spPr>
          <a:xfrm rot="21338030">
            <a:off x="367762" y="4955554"/>
            <a:ext cx="1720935" cy="1323439"/>
          </a:xfrm>
          <a:prstGeom prst="rect">
            <a:avLst/>
          </a:prstGeom>
          <a:noFill/>
        </p:spPr>
        <p:txBody>
          <a:bodyPr wrap="square" rtlCol="0">
            <a:spAutoFit/>
          </a:bodyPr>
          <a:lstStyle/>
          <a:p>
            <a:r>
              <a:rPr lang="nl-NL" sz="1600" dirty="0"/>
              <a:t>Overhoren tijdens beweging</a:t>
            </a:r>
          </a:p>
          <a:p>
            <a:r>
              <a:rPr lang="nl-NL" sz="1600" dirty="0"/>
              <a:t> ( wandelen, balspel, touwtjespringen )</a:t>
            </a:r>
          </a:p>
        </p:txBody>
      </p:sp>
      <p:sp>
        <p:nvSpPr>
          <p:cNvPr id="45" name="Tekstvak 44">
            <a:extLst>
              <a:ext uri="{FF2B5EF4-FFF2-40B4-BE49-F238E27FC236}">
                <a16:creationId xmlns:a16="http://schemas.microsoft.com/office/drawing/2014/main" id="{57DFD5B1-E137-18D0-F0C2-E55839011168}"/>
              </a:ext>
            </a:extLst>
          </p:cNvPr>
          <p:cNvSpPr txBox="1"/>
          <p:nvPr/>
        </p:nvSpPr>
        <p:spPr>
          <a:xfrm rot="21338030">
            <a:off x="2244725" y="5120937"/>
            <a:ext cx="1720935" cy="923330"/>
          </a:xfrm>
          <a:prstGeom prst="rect">
            <a:avLst/>
          </a:prstGeom>
          <a:noFill/>
        </p:spPr>
        <p:txBody>
          <a:bodyPr wrap="square" rtlCol="0">
            <a:spAutoFit/>
          </a:bodyPr>
          <a:lstStyle/>
          <a:p>
            <a:r>
              <a:rPr lang="nl-NL" dirty="0"/>
              <a:t>Gebruik betaalde versie van </a:t>
            </a:r>
            <a:r>
              <a:rPr lang="nl-NL" dirty="0" err="1"/>
              <a:t>Study</a:t>
            </a:r>
            <a:r>
              <a:rPr lang="nl-NL" dirty="0"/>
              <a:t>-go</a:t>
            </a:r>
          </a:p>
        </p:txBody>
      </p:sp>
      <p:sp>
        <p:nvSpPr>
          <p:cNvPr id="46" name="Tekstvak 45">
            <a:extLst>
              <a:ext uri="{FF2B5EF4-FFF2-40B4-BE49-F238E27FC236}">
                <a16:creationId xmlns:a16="http://schemas.microsoft.com/office/drawing/2014/main" id="{97A34FF6-8D6C-02FE-A738-A98457369681}"/>
              </a:ext>
            </a:extLst>
          </p:cNvPr>
          <p:cNvSpPr txBox="1"/>
          <p:nvPr/>
        </p:nvSpPr>
        <p:spPr>
          <a:xfrm rot="21338030">
            <a:off x="4071855" y="5185577"/>
            <a:ext cx="1720935" cy="646331"/>
          </a:xfrm>
          <a:prstGeom prst="rect">
            <a:avLst/>
          </a:prstGeom>
          <a:noFill/>
        </p:spPr>
        <p:txBody>
          <a:bodyPr wrap="square" rtlCol="0">
            <a:spAutoFit/>
          </a:bodyPr>
          <a:lstStyle/>
          <a:p>
            <a:r>
              <a:rPr lang="nl-NL" dirty="0"/>
              <a:t>Maak een podcast</a:t>
            </a:r>
          </a:p>
        </p:txBody>
      </p:sp>
      <p:sp>
        <p:nvSpPr>
          <p:cNvPr id="47" name="Tekstvak 46">
            <a:extLst>
              <a:ext uri="{FF2B5EF4-FFF2-40B4-BE49-F238E27FC236}">
                <a16:creationId xmlns:a16="http://schemas.microsoft.com/office/drawing/2014/main" id="{27E7E243-A0C8-36E1-E75B-75DCF4DD0833}"/>
              </a:ext>
            </a:extLst>
          </p:cNvPr>
          <p:cNvSpPr txBox="1"/>
          <p:nvPr/>
        </p:nvSpPr>
        <p:spPr>
          <a:xfrm rot="21338030">
            <a:off x="5965872" y="5091804"/>
            <a:ext cx="1720935" cy="923330"/>
          </a:xfrm>
          <a:prstGeom prst="rect">
            <a:avLst/>
          </a:prstGeom>
          <a:noFill/>
        </p:spPr>
        <p:txBody>
          <a:bodyPr wrap="square" rtlCol="0">
            <a:spAutoFit/>
          </a:bodyPr>
          <a:lstStyle/>
          <a:p>
            <a:r>
              <a:rPr lang="nl-NL" dirty="0"/>
              <a:t>“ Kijk hoe Mees Kees het aanpakt”</a:t>
            </a:r>
          </a:p>
        </p:txBody>
      </p:sp>
      <p:sp>
        <p:nvSpPr>
          <p:cNvPr id="48" name="Tekstvak 47">
            <a:extLst>
              <a:ext uri="{FF2B5EF4-FFF2-40B4-BE49-F238E27FC236}">
                <a16:creationId xmlns:a16="http://schemas.microsoft.com/office/drawing/2014/main" id="{32F29C99-ADFB-4603-519F-5FF584B32C13}"/>
              </a:ext>
            </a:extLst>
          </p:cNvPr>
          <p:cNvSpPr txBox="1"/>
          <p:nvPr/>
        </p:nvSpPr>
        <p:spPr>
          <a:xfrm rot="21338030">
            <a:off x="10026548" y="6640138"/>
            <a:ext cx="622536" cy="555309"/>
          </a:xfrm>
          <a:prstGeom prst="rect">
            <a:avLst/>
          </a:prstGeom>
          <a:noFill/>
        </p:spPr>
        <p:txBody>
          <a:bodyPr wrap="square" rtlCol="0">
            <a:spAutoFit/>
          </a:bodyPr>
          <a:lstStyle/>
          <a:p>
            <a:endParaRPr lang="nl-NL" dirty="0"/>
          </a:p>
        </p:txBody>
      </p:sp>
      <p:sp>
        <p:nvSpPr>
          <p:cNvPr id="49" name="Tekstvak 48">
            <a:extLst>
              <a:ext uri="{FF2B5EF4-FFF2-40B4-BE49-F238E27FC236}">
                <a16:creationId xmlns:a16="http://schemas.microsoft.com/office/drawing/2014/main" id="{012AAB02-BF6D-411B-2B2A-73DB434F2156}"/>
              </a:ext>
            </a:extLst>
          </p:cNvPr>
          <p:cNvSpPr txBox="1"/>
          <p:nvPr/>
        </p:nvSpPr>
        <p:spPr>
          <a:xfrm rot="21338030">
            <a:off x="9688405" y="4769832"/>
            <a:ext cx="1720935" cy="1477819"/>
          </a:xfrm>
          <a:prstGeom prst="rect">
            <a:avLst/>
          </a:prstGeom>
          <a:noFill/>
        </p:spPr>
        <p:txBody>
          <a:bodyPr wrap="square" rtlCol="0">
            <a:spAutoFit/>
          </a:bodyPr>
          <a:lstStyle/>
          <a:p>
            <a:endParaRPr lang="nl-NL" dirty="0"/>
          </a:p>
        </p:txBody>
      </p:sp>
      <p:sp>
        <p:nvSpPr>
          <p:cNvPr id="50" name="Tekstvak 49">
            <a:extLst>
              <a:ext uri="{FF2B5EF4-FFF2-40B4-BE49-F238E27FC236}">
                <a16:creationId xmlns:a16="http://schemas.microsoft.com/office/drawing/2014/main" id="{E41D6A05-0378-1AB8-FB9B-82A6483BAA2D}"/>
              </a:ext>
            </a:extLst>
          </p:cNvPr>
          <p:cNvSpPr txBox="1"/>
          <p:nvPr/>
        </p:nvSpPr>
        <p:spPr>
          <a:xfrm rot="21338030">
            <a:off x="183394" y="1732086"/>
            <a:ext cx="1720935" cy="646331"/>
          </a:xfrm>
          <a:prstGeom prst="rect">
            <a:avLst/>
          </a:prstGeom>
          <a:noFill/>
        </p:spPr>
        <p:txBody>
          <a:bodyPr wrap="square" rtlCol="0">
            <a:spAutoFit/>
          </a:bodyPr>
          <a:lstStyle/>
          <a:p>
            <a:r>
              <a:rPr lang="nl-NL" dirty="0"/>
              <a:t>Memoryspel maken</a:t>
            </a:r>
          </a:p>
        </p:txBody>
      </p:sp>
      <p:pic>
        <p:nvPicPr>
          <p:cNvPr id="2056" name="Picture 8" descr="Indicadores De Carga Da Bateria Ícones De Energia Ilustração Do Vetor ...">
            <a:extLst>
              <a:ext uri="{FF2B5EF4-FFF2-40B4-BE49-F238E27FC236}">
                <a16:creationId xmlns:a16="http://schemas.microsoft.com/office/drawing/2014/main" id="{EB876A97-AAF8-D280-0FBF-F7A56EEA32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2941" y="4774826"/>
            <a:ext cx="2863312" cy="1466204"/>
          </a:xfrm>
          <a:prstGeom prst="rect">
            <a:avLst/>
          </a:prstGeom>
          <a:noFill/>
          <a:extLst>
            <a:ext uri="{909E8E84-426E-40DD-AFC4-6F175D3DCCD1}">
              <a14:hiddenFill xmlns:a14="http://schemas.microsoft.com/office/drawing/2010/main">
                <a:solidFill>
                  <a:srgbClr val="FFFFFF"/>
                </a:solidFill>
              </a14:hiddenFill>
            </a:ext>
          </a:extLst>
        </p:spPr>
      </p:pic>
      <p:sp>
        <p:nvSpPr>
          <p:cNvPr id="51" name="Tekstvak 50">
            <a:extLst>
              <a:ext uri="{FF2B5EF4-FFF2-40B4-BE49-F238E27FC236}">
                <a16:creationId xmlns:a16="http://schemas.microsoft.com/office/drawing/2014/main" id="{50A2BD0B-8E56-C420-3F19-051B49F6F9CB}"/>
              </a:ext>
            </a:extLst>
          </p:cNvPr>
          <p:cNvSpPr txBox="1"/>
          <p:nvPr/>
        </p:nvSpPr>
        <p:spPr>
          <a:xfrm rot="21435943">
            <a:off x="7935701" y="5962072"/>
            <a:ext cx="3594043" cy="338554"/>
          </a:xfrm>
          <a:prstGeom prst="rect">
            <a:avLst/>
          </a:prstGeom>
          <a:noFill/>
        </p:spPr>
        <p:txBody>
          <a:bodyPr wrap="square" rtlCol="0">
            <a:spAutoFit/>
          </a:bodyPr>
          <a:lstStyle/>
          <a:p>
            <a:r>
              <a:rPr lang="nl-NL" sz="1600" dirty="0"/>
              <a:t>Indicator maken: Hoe goed ken je de stof</a:t>
            </a:r>
          </a:p>
        </p:txBody>
      </p:sp>
    </p:spTree>
    <p:extLst>
      <p:ext uri="{BB962C8B-B14F-4D97-AF65-F5344CB8AC3E}">
        <p14:creationId xmlns:p14="http://schemas.microsoft.com/office/powerpoint/2010/main" val="94715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26C9-97BC-5154-56A5-0E929781997B}"/>
            </a:ext>
          </a:extLst>
        </p:cNvPr>
        <p:cNvGrpSpPr/>
        <p:nvPr/>
      </p:nvGrpSpPr>
      <p:grpSpPr>
        <a:xfrm>
          <a:off x="0" y="0"/>
          <a:ext cx="0" cy="0"/>
          <a:chOff x="0" y="0"/>
          <a:chExt cx="0" cy="0"/>
        </a:xfrm>
      </p:grpSpPr>
      <p:pic>
        <p:nvPicPr>
          <p:cNvPr id="2054" name="Picture 6" descr="73 ideas de Notas png | decoración de unas, decoraciones para trabajos ...">
            <a:extLst>
              <a:ext uri="{FF2B5EF4-FFF2-40B4-BE49-F238E27FC236}">
                <a16:creationId xmlns:a16="http://schemas.microsoft.com/office/drawing/2014/main" id="{0F8C19C2-B9A1-5AAD-8CFD-0811597A678A}"/>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89592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73 ideas de Notas png | decoración de unas, decoraciones para trabajos ...">
            <a:extLst>
              <a:ext uri="{FF2B5EF4-FFF2-40B4-BE49-F238E27FC236}">
                <a16:creationId xmlns:a16="http://schemas.microsoft.com/office/drawing/2014/main" id="{CF975C4C-E554-6868-928A-6D2432FE0AA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5673" y="2700650"/>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73 ideas de Notas png | decoración de unas, decoraciones para trabajos ...">
            <a:extLst>
              <a:ext uri="{FF2B5EF4-FFF2-40B4-BE49-F238E27FC236}">
                <a16:creationId xmlns:a16="http://schemas.microsoft.com/office/drawing/2014/main" id="{657FA381-3241-73EE-1D34-86E247C6D235}"/>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685913" y="260693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73 ideas de Notas png | decoración de unas, decoraciones para trabajos ...">
            <a:extLst>
              <a:ext uri="{FF2B5EF4-FFF2-40B4-BE49-F238E27FC236}">
                <a16:creationId xmlns:a16="http://schemas.microsoft.com/office/drawing/2014/main" id="{3FA84E18-FB81-E5C7-9813-C043060F7A05}"/>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62539" y="844586"/>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73 ideas de Notas png | decoración de unas, decoraciones para trabajos ...">
            <a:extLst>
              <a:ext uri="{FF2B5EF4-FFF2-40B4-BE49-F238E27FC236}">
                <a16:creationId xmlns:a16="http://schemas.microsoft.com/office/drawing/2014/main" id="{19B773CA-5BF7-5A98-2791-A0A65A8BFABA}"/>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820665" y="2623637"/>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73 ideas de Notas png | decoración de unas, decoraciones para trabajos ...">
            <a:extLst>
              <a:ext uri="{FF2B5EF4-FFF2-40B4-BE49-F238E27FC236}">
                <a16:creationId xmlns:a16="http://schemas.microsoft.com/office/drawing/2014/main" id="{F17A31FE-0FF0-AD3E-BADB-D135364FA00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956327" y="443732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3 ideas de Notas png | decoración de unas, decoraciones para trabajos ...">
            <a:extLst>
              <a:ext uri="{FF2B5EF4-FFF2-40B4-BE49-F238E27FC236}">
                <a16:creationId xmlns:a16="http://schemas.microsoft.com/office/drawing/2014/main" id="{E0D6E4C9-2F1D-2BA6-7FF4-756CED4CA5EC}"/>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827444" y="442061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73 ideas de Notas png | decoración de unas, decoraciones para trabajos ...">
            <a:extLst>
              <a:ext uri="{FF2B5EF4-FFF2-40B4-BE49-F238E27FC236}">
                <a16:creationId xmlns:a16="http://schemas.microsoft.com/office/drawing/2014/main" id="{0E0CC933-2919-0109-00EC-8798FF7F18F7}"/>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558851"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73 ideas de Notas png | decoración de unas, decoraciones para trabajos ...">
            <a:extLst>
              <a:ext uri="{FF2B5EF4-FFF2-40B4-BE49-F238E27FC236}">
                <a16:creationId xmlns:a16="http://schemas.microsoft.com/office/drawing/2014/main" id="{6EBA043F-E4A5-9A1D-75FA-1B9156E3CAE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693592"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73 ideas de Notas png | decoración de unas, decoraciones para trabajos ...">
            <a:extLst>
              <a:ext uri="{FF2B5EF4-FFF2-40B4-BE49-F238E27FC236}">
                <a16:creationId xmlns:a16="http://schemas.microsoft.com/office/drawing/2014/main" id="{3218F2B4-221D-9AFD-B8BA-2C5B41C3A305}"/>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33812" y="4454030"/>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73 ideas de Notas png | decoración de unas, decoraciones para trabajos ...">
            <a:extLst>
              <a:ext uri="{FF2B5EF4-FFF2-40B4-BE49-F238E27FC236}">
                <a16:creationId xmlns:a16="http://schemas.microsoft.com/office/drawing/2014/main" id="{5AB4CB84-6648-1B7D-5293-977B63579904}"/>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0741" y="4470736"/>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73 ideas de Notas png | decoración de unas, decoraciones para trabajos ...">
            <a:extLst>
              <a:ext uri="{FF2B5EF4-FFF2-40B4-BE49-F238E27FC236}">
                <a16:creationId xmlns:a16="http://schemas.microsoft.com/office/drawing/2014/main" id="{6580FEFE-562E-893A-E028-72BC310A440A}"/>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98139" y="264930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73 ideas de Notas png | decoración de unas, decoraciones para trabajos ...">
            <a:extLst>
              <a:ext uri="{FF2B5EF4-FFF2-40B4-BE49-F238E27FC236}">
                <a16:creationId xmlns:a16="http://schemas.microsoft.com/office/drawing/2014/main" id="{6FB400B4-7A4A-6D55-44DB-CAF23A929612}"/>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556240" y="261528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73 ideas de Notas png | decoración de unas, decoraciones para trabajos ...">
            <a:extLst>
              <a:ext uri="{FF2B5EF4-FFF2-40B4-BE49-F238E27FC236}">
                <a16:creationId xmlns:a16="http://schemas.microsoft.com/office/drawing/2014/main" id="{940B3DDB-2CFE-9770-5334-DF413608744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697771" y="442897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73 ideas de Notas png | decoración de unas, decoraciones para trabajos ...">
            <a:extLst>
              <a:ext uri="{FF2B5EF4-FFF2-40B4-BE49-F238E27FC236}">
                <a16:creationId xmlns:a16="http://schemas.microsoft.com/office/drawing/2014/main" id="{7DC371CD-0880-8577-C9C2-C72B0E9EF0D0}"/>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178" y="801597"/>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73 ideas de Notas png | decoración de unas, decoraciones para trabajos ...">
            <a:extLst>
              <a:ext uri="{FF2B5EF4-FFF2-40B4-BE49-F238E27FC236}">
                <a16:creationId xmlns:a16="http://schemas.microsoft.com/office/drawing/2014/main" id="{9382CC29-6577-517A-7DF5-F7AF995862F9}"/>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421488" y="260693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73 ideas de Notas png | decoración de unas, decoraciones para trabajos ...">
            <a:extLst>
              <a:ext uri="{FF2B5EF4-FFF2-40B4-BE49-F238E27FC236}">
                <a16:creationId xmlns:a16="http://schemas.microsoft.com/office/drawing/2014/main" id="{50F43E40-94BC-7942-316B-B6113EDEC207}"/>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563019" y="442061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73 ideas de Notas png | decoración de unas, decoraciones para trabajos ...">
            <a:extLst>
              <a:ext uri="{FF2B5EF4-FFF2-40B4-BE49-F238E27FC236}">
                <a16:creationId xmlns:a16="http://schemas.microsoft.com/office/drawing/2014/main" id="{8B245A67-3510-9F3D-5154-9E3AA05B3690}"/>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294426"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3F82507A-E4FB-6ED9-185D-BD23292742DD}"/>
              </a:ext>
            </a:extLst>
          </p:cNvPr>
          <p:cNvSpPr txBox="1"/>
          <p:nvPr/>
        </p:nvSpPr>
        <p:spPr>
          <a:xfrm rot="21338030">
            <a:off x="2044672" y="1679631"/>
            <a:ext cx="1720935" cy="646331"/>
          </a:xfrm>
          <a:prstGeom prst="rect">
            <a:avLst/>
          </a:prstGeom>
          <a:noFill/>
        </p:spPr>
        <p:txBody>
          <a:bodyPr wrap="square" rtlCol="0">
            <a:spAutoFit/>
          </a:bodyPr>
          <a:lstStyle/>
          <a:p>
            <a:r>
              <a:rPr lang="nl-NL" dirty="0"/>
              <a:t>Leg uit aan een ander</a:t>
            </a:r>
          </a:p>
        </p:txBody>
      </p:sp>
      <p:sp>
        <p:nvSpPr>
          <p:cNvPr id="34" name="Tekstvak 33">
            <a:extLst>
              <a:ext uri="{FF2B5EF4-FFF2-40B4-BE49-F238E27FC236}">
                <a16:creationId xmlns:a16="http://schemas.microsoft.com/office/drawing/2014/main" id="{2FF1B29B-74DF-8F1B-F1CA-981882C96913}"/>
              </a:ext>
            </a:extLst>
          </p:cNvPr>
          <p:cNvSpPr txBox="1"/>
          <p:nvPr/>
        </p:nvSpPr>
        <p:spPr>
          <a:xfrm rot="21338030">
            <a:off x="3831960" y="1385927"/>
            <a:ext cx="1720935" cy="1200329"/>
          </a:xfrm>
          <a:prstGeom prst="rect">
            <a:avLst/>
          </a:prstGeom>
          <a:noFill/>
        </p:spPr>
        <p:txBody>
          <a:bodyPr wrap="square" rtlCol="0">
            <a:spAutoFit/>
          </a:bodyPr>
          <a:lstStyle/>
          <a:p>
            <a:r>
              <a:rPr lang="nl-NL" dirty="0"/>
              <a:t>Maak een sketch/mini-voorstelling over je leerstof</a:t>
            </a:r>
          </a:p>
        </p:txBody>
      </p:sp>
      <p:sp>
        <p:nvSpPr>
          <p:cNvPr id="35" name="Tekstvak 34">
            <a:extLst>
              <a:ext uri="{FF2B5EF4-FFF2-40B4-BE49-F238E27FC236}">
                <a16:creationId xmlns:a16="http://schemas.microsoft.com/office/drawing/2014/main" id="{73C3FA90-7783-6A4A-483D-983FFB0AE641}"/>
              </a:ext>
            </a:extLst>
          </p:cNvPr>
          <p:cNvSpPr txBox="1"/>
          <p:nvPr/>
        </p:nvSpPr>
        <p:spPr>
          <a:xfrm rot="21338030">
            <a:off x="5697704" y="1464271"/>
            <a:ext cx="1720935" cy="923330"/>
          </a:xfrm>
          <a:prstGeom prst="rect">
            <a:avLst/>
          </a:prstGeom>
          <a:noFill/>
        </p:spPr>
        <p:txBody>
          <a:bodyPr wrap="square" rtlCol="0">
            <a:spAutoFit/>
          </a:bodyPr>
          <a:lstStyle/>
          <a:p>
            <a:r>
              <a:rPr lang="nl-NL" dirty="0"/>
              <a:t>VR bril met interactieve wereld</a:t>
            </a:r>
          </a:p>
        </p:txBody>
      </p:sp>
      <p:sp>
        <p:nvSpPr>
          <p:cNvPr id="36" name="Tekstvak 35">
            <a:extLst>
              <a:ext uri="{FF2B5EF4-FFF2-40B4-BE49-F238E27FC236}">
                <a16:creationId xmlns:a16="http://schemas.microsoft.com/office/drawing/2014/main" id="{8E3BB7A8-2E77-AEBB-F2BF-C23E7EF2F2D8}"/>
              </a:ext>
            </a:extLst>
          </p:cNvPr>
          <p:cNvSpPr txBox="1"/>
          <p:nvPr/>
        </p:nvSpPr>
        <p:spPr>
          <a:xfrm rot="21338030">
            <a:off x="7544552" y="1514034"/>
            <a:ext cx="1720935" cy="923330"/>
          </a:xfrm>
          <a:prstGeom prst="rect">
            <a:avLst/>
          </a:prstGeom>
          <a:noFill/>
        </p:spPr>
        <p:txBody>
          <a:bodyPr wrap="square" rtlCol="0">
            <a:spAutoFit/>
          </a:bodyPr>
          <a:lstStyle/>
          <a:p>
            <a:r>
              <a:rPr lang="nl-NL" dirty="0"/>
              <a:t>Repeterende beweging helpt bij leren</a:t>
            </a:r>
          </a:p>
        </p:txBody>
      </p:sp>
      <p:sp>
        <p:nvSpPr>
          <p:cNvPr id="37" name="Tekstvak 36">
            <a:extLst>
              <a:ext uri="{FF2B5EF4-FFF2-40B4-BE49-F238E27FC236}">
                <a16:creationId xmlns:a16="http://schemas.microsoft.com/office/drawing/2014/main" id="{8FFB8A9C-AA70-7E39-F606-67293F917D77}"/>
              </a:ext>
            </a:extLst>
          </p:cNvPr>
          <p:cNvSpPr txBox="1"/>
          <p:nvPr/>
        </p:nvSpPr>
        <p:spPr>
          <a:xfrm rot="21338030">
            <a:off x="9417320" y="1787466"/>
            <a:ext cx="1720935" cy="369332"/>
          </a:xfrm>
          <a:prstGeom prst="rect">
            <a:avLst/>
          </a:prstGeom>
          <a:noFill/>
        </p:spPr>
        <p:txBody>
          <a:bodyPr wrap="square" rtlCol="0">
            <a:spAutoFit/>
          </a:bodyPr>
          <a:lstStyle/>
          <a:p>
            <a:r>
              <a:rPr lang="nl-NL" dirty="0"/>
              <a:t>Uitbeelden </a:t>
            </a:r>
          </a:p>
        </p:txBody>
      </p:sp>
      <p:sp>
        <p:nvSpPr>
          <p:cNvPr id="38" name="Tekstvak 37">
            <a:extLst>
              <a:ext uri="{FF2B5EF4-FFF2-40B4-BE49-F238E27FC236}">
                <a16:creationId xmlns:a16="http://schemas.microsoft.com/office/drawing/2014/main" id="{220CFF0B-1D62-6A45-589E-F08605F642AC}"/>
              </a:ext>
            </a:extLst>
          </p:cNvPr>
          <p:cNvSpPr txBox="1"/>
          <p:nvPr/>
        </p:nvSpPr>
        <p:spPr>
          <a:xfrm rot="21338030">
            <a:off x="274008" y="3493504"/>
            <a:ext cx="1720935" cy="646331"/>
          </a:xfrm>
          <a:prstGeom prst="rect">
            <a:avLst/>
          </a:prstGeom>
          <a:noFill/>
        </p:spPr>
        <p:txBody>
          <a:bodyPr wrap="square" rtlCol="0">
            <a:spAutoFit/>
          </a:bodyPr>
          <a:lstStyle/>
          <a:p>
            <a:r>
              <a:rPr lang="nl-NL" dirty="0"/>
              <a:t>Gebruik een ‘leergame’</a:t>
            </a:r>
          </a:p>
        </p:txBody>
      </p:sp>
      <p:sp>
        <p:nvSpPr>
          <p:cNvPr id="39" name="Tekstvak 38">
            <a:extLst>
              <a:ext uri="{FF2B5EF4-FFF2-40B4-BE49-F238E27FC236}">
                <a16:creationId xmlns:a16="http://schemas.microsoft.com/office/drawing/2014/main" id="{955B0308-0C08-6938-804E-A4AAECE1AB85}"/>
              </a:ext>
            </a:extLst>
          </p:cNvPr>
          <p:cNvSpPr txBox="1"/>
          <p:nvPr/>
        </p:nvSpPr>
        <p:spPr>
          <a:xfrm rot="21338030">
            <a:off x="2133119" y="3206237"/>
            <a:ext cx="1720935" cy="1200329"/>
          </a:xfrm>
          <a:prstGeom prst="rect">
            <a:avLst/>
          </a:prstGeom>
          <a:noFill/>
        </p:spPr>
        <p:txBody>
          <a:bodyPr wrap="square" rtlCol="0">
            <a:spAutoFit/>
          </a:bodyPr>
          <a:lstStyle/>
          <a:p>
            <a:r>
              <a:rPr lang="nl-NL" dirty="0"/>
              <a:t>Iets overtrekken, bijvoorbeeld een land</a:t>
            </a:r>
          </a:p>
        </p:txBody>
      </p:sp>
      <p:sp>
        <p:nvSpPr>
          <p:cNvPr id="40" name="Tekstvak 39">
            <a:extLst>
              <a:ext uri="{FF2B5EF4-FFF2-40B4-BE49-F238E27FC236}">
                <a16:creationId xmlns:a16="http://schemas.microsoft.com/office/drawing/2014/main" id="{9A023DA5-D3D7-FADE-957D-ACEC17C1D83D}"/>
              </a:ext>
            </a:extLst>
          </p:cNvPr>
          <p:cNvSpPr txBox="1"/>
          <p:nvPr/>
        </p:nvSpPr>
        <p:spPr>
          <a:xfrm rot="21338030">
            <a:off x="3933000" y="3310101"/>
            <a:ext cx="1720935" cy="923330"/>
          </a:xfrm>
          <a:prstGeom prst="rect">
            <a:avLst/>
          </a:prstGeom>
          <a:noFill/>
        </p:spPr>
        <p:txBody>
          <a:bodyPr wrap="square" rtlCol="0">
            <a:spAutoFit/>
          </a:bodyPr>
          <a:lstStyle/>
          <a:p>
            <a:r>
              <a:rPr lang="nl-NL" dirty="0" err="1"/>
              <a:t>Voicenotes</a:t>
            </a:r>
            <a:r>
              <a:rPr lang="nl-NL" dirty="0"/>
              <a:t> / </a:t>
            </a:r>
            <a:r>
              <a:rPr lang="nl-NL" dirty="0" err="1"/>
              <a:t>speechnotes</a:t>
            </a:r>
            <a:r>
              <a:rPr lang="nl-NL" dirty="0"/>
              <a:t> via app</a:t>
            </a:r>
          </a:p>
        </p:txBody>
      </p:sp>
      <p:sp>
        <p:nvSpPr>
          <p:cNvPr id="41" name="Tekstvak 40">
            <a:extLst>
              <a:ext uri="{FF2B5EF4-FFF2-40B4-BE49-F238E27FC236}">
                <a16:creationId xmlns:a16="http://schemas.microsoft.com/office/drawing/2014/main" id="{FDC36603-51B8-2883-7465-1A7D4EAB6CA4}"/>
              </a:ext>
            </a:extLst>
          </p:cNvPr>
          <p:cNvSpPr txBox="1"/>
          <p:nvPr/>
        </p:nvSpPr>
        <p:spPr>
          <a:xfrm rot="21338030">
            <a:off x="5808808" y="3180870"/>
            <a:ext cx="1720935" cy="1200329"/>
          </a:xfrm>
          <a:prstGeom prst="rect">
            <a:avLst/>
          </a:prstGeom>
          <a:noFill/>
        </p:spPr>
        <p:txBody>
          <a:bodyPr wrap="square" rtlCol="0">
            <a:spAutoFit/>
          </a:bodyPr>
          <a:lstStyle/>
          <a:p>
            <a:r>
              <a:rPr lang="nl-NL" dirty="0"/>
              <a:t>Koppel woorden aan plaatjes en maak een muurkrant</a:t>
            </a:r>
          </a:p>
        </p:txBody>
      </p:sp>
      <p:sp>
        <p:nvSpPr>
          <p:cNvPr id="42" name="Tekstvak 41">
            <a:extLst>
              <a:ext uri="{FF2B5EF4-FFF2-40B4-BE49-F238E27FC236}">
                <a16:creationId xmlns:a16="http://schemas.microsoft.com/office/drawing/2014/main" id="{EA78F006-815C-7EEF-82FE-95DE70D0D9D2}"/>
              </a:ext>
            </a:extLst>
          </p:cNvPr>
          <p:cNvSpPr txBox="1"/>
          <p:nvPr/>
        </p:nvSpPr>
        <p:spPr>
          <a:xfrm rot="21338030">
            <a:off x="7705606" y="3559406"/>
            <a:ext cx="1720935" cy="369332"/>
          </a:xfrm>
          <a:prstGeom prst="rect">
            <a:avLst/>
          </a:prstGeom>
          <a:noFill/>
        </p:spPr>
        <p:txBody>
          <a:bodyPr wrap="square" rtlCol="0">
            <a:spAutoFit/>
          </a:bodyPr>
          <a:lstStyle/>
          <a:p>
            <a:r>
              <a:rPr lang="nl-NL" dirty="0"/>
              <a:t>Kijk het nieuws</a:t>
            </a:r>
          </a:p>
        </p:txBody>
      </p:sp>
      <p:sp>
        <p:nvSpPr>
          <p:cNvPr id="43" name="Tekstvak 42">
            <a:extLst>
              <a:ext uri="{FF2B5EF4-FFF2-40B4-BE49-F238E27FC236}">
                <a16:creationId xmlns:a16="http://schemas.microsoft.com/office/drawing/2014/main" id="{6FA4565D-F1E9-7EAA-CA3B-419269D5EA00}"/>
              </a:ext>
            </a:extLst>
          </p:cNvPr>
          <p:cNvSpPr txBox="1"/>
          <p:nvPr/>
        </p:nvSpPr>
        <p:spPr>
          <a:xfrm rot="21338030">
            <a:off x="9557619" y="3578746"/>
            <a:ext cx="1720935" cy="369332"/>
          </a:xfrm>
          <a:prstGeom prst="rect">
            <a:avLst/>
          </a:prstGeom>
          <a:noFill/>
        </p:spPr>
        <p:txBody>
          <a:bodyPr wrap="square" rtlCol="0">
            <a:spAutoFit/>
          </a:bodyPr>
          <a:lstStyle/>
          <a:p>
            <a:r>
              <a:rPr lang="nl-NL" dirty="0"/>
              <a:t>Stel W-vragen</a:t>
            </a:r>
          </a:p>
        </p:txBody>
      </p:sp>
      <p:sp>
        <p:nvSpPr>
          <p:cNvPr id="44" name="Tekstvak 43">
            <a:extLst>
              <a:ext uri="{FF2B5EF4-FFF2-40B4-BE49-F238E27FC236}">
                <a16:creationId xmlns:a16="http://schemas.microsoft.com/office/drawing/2014/main" id="{F3A33E7D-D54B-6731-886A-46779C3746D8}"/>
              </a:ext>
            </a:extLst>
          </p:cNvPr>
          <p:cNvSpPr txBox="1"/>
          <p:nvPr/>
        </p:nvSpPr>
        <p:spPr>
          <a:xfrm rot="21338030">
            <a:off x="367762" y="4955555"/>
            <a:ext cx="1720935" cy="1323439"/>
          </a:xfrm>
          <a:prstGeom prst="rect">
            <a:avLst/>
          </a:prstGeom>
          <a:noFill/>
        </p:spPr>
        <p:txBody>
          <a:bodyPr wrap="square" rtlCol="0">
            <a:spAutoFit/>
          </a:bodyPr>
          <a:lstStyle/>
          <a:p>
            <a:r>
              <a:rPr lang="nl-NL" sz="1600" dirty="0"/>
              <a:t>Herschrijf geschiedenis in eigen woorden: een eigentijds verhaal</a:t>
            </a:r>
          </a:p>
        </p:txBody>
      </p:sp>
      <p:sp>
        <p:nvSpPr>
          <p:cNvPr id="45" name="Tekstvak 44">
            <a:extLst>
              <a:ext uri="{FF2B5EF4-FFF2-40B4-BE49-F238E27FC236}">
                <a16:creationId xmlns:a16="http://schemas.microsoft.com/office/drawing/2014/main" id="{E769FE98-9781-B623-4368-8845C0FB0481}"/>
              </a:ext>
            </a:extLst>
          </p:cNvPr>
          <p:cNvSpPr txBox="1"/>
          <p:nvPr/>
        </p:nvSpPr>
        <p:spPr>
          <a:xfrm rot="21338030">
            <a:off x="2244725" y="4982439"/>
            <a:ext cx="1720935" cy="1200329"/>
          </a:xfrm>
          <a:prstGeom prst="rect">
            <a:avLst/>
          </a:prstGeom>
          <a:noFill/>
        </p:spPr>
        <p:txBody>
          <a:bodyPr wrap="square" rtlCol="0">
            <a:spAutoFit/>
          </a:bodyPr>
          <a:lstStyle/>
          <a:p>
            <a:r>
              <a:rPr lang="nl-NL" dirty="0"/>
              <a:t>Maak concreet door voorbeelden te bedenken</a:t>
            </a:r>
          </a:p>
        </p:txBody>
      </p:sp>
      <p:sp>
        <p:nvSpPr>
          <p:cNvPr id="46" name="Tekstvak 45">
            <a:extLst>
              <a:ext uri="{FF2B5EF4-FFF2-40B4-BE49-F238E27FC236}">
                <a16:creationId xmlns:a16="http://schemas.microsoft.com/office/drawing/2014/main" id="{E5FBBC3D-69F8-31A7-2015-A5AEEA6905B0}"/>
              </a:ext>
            </a:extLst>
          </p:cNvPr>
          <p:cNvSpPr txBox="1"/>
          <p:nvPr/>
        </p:nvSpPr>
        <p:spPr>
          <a:xfrm rot="21338030">
            <a:off x="4071855" y="5047078"/>
            <a:ext cx="1720935" cy="923330"/>
          </a:xfrm>
          <a:prstGeom prst="rect">
            <a:avLst/>
          </a:prstGeom>
          <a:noFill/>
        </p:spPr>
        <p:txBody>
          <a:bodyPr wrap="square" rtlCol="0">
            <a:spAutoFit/>
          </a:bodyPr>
          <a:lstStyle/>
          <a:p>
            <a:r>
              <a:rPr lang="nl-NL" dirty="0"/>
              <a:t>Met stoepkrijt buiten op straat schrijven</a:t>
            </a:r>
          </a:p>
        </p:txBody>
      </p:sp>
      <p:sp>
        <p:nvSpPr>
          <p:cNvPr id="47" name="Tekstvak 46">
            <a:extLst>
              <a:ext uri="{FF2B5EF4-FFF2-40B4-BE49-F238E27FC236}">
                <a16:creationId xmlns:a16="http://schemas.microsoft.com/office/drawing/2014/main" id="{802753AF-0A65-0D5B-7783-0CA2929437D0}"/>
              </a:ext>
            </a:extLst>
          </p:cNvPr>
          <p:cNvSpPr txBox="1"/>
          <p:nvPr/>
        </p:nvSpPr>
        <p:spPr>
          <a:xfrm rot="21338030">
            <a:off x="5965872" y="5230304"/>
            <a:ext cx="1720935" cy="646331"/>
          </a:xfrm>
          <a:prstGeom prst="rect">
            <a:avLst/>
          </a:prstGeom>
          <a:noFill/>
        </p:spPr>
        <p:txBody>
          <a:bodyPr wrap="square" rtlCol="0">
            <a:spAutoFit/>
          </a:bodyPr>
          <a:lstStyle/>
          <a:p>
            <a:r>
              <a:rPr lang="nl-NL" dirty="0"/>
              <a:t>Maak een tijdlijn</a:t>
            </a:r>
          </a:p>
        </p:txBody>
      </p:sp>
      <p:sp>
        <p:nvSpPr>
          <p:cNvPr id="48" name="Tekstvak 47">
            <a:extLst>
              <a:ext uri="{FF2B5EF4-FFF2-40B4-BE49-F238E27FC236}">
                <a16:creationId xmlns:a16="http://schemas.microsoft.com/office/drawing/2014/main" id="{A8C8F498-4DCB-BFD0-2BAA-DE751F931296}"/>
              </a:ext>
            </a:extLst>
          </p:cNvPr>
          <p:cNvSpPr txBox="1"/>
          <p:nvPr/>
        </p:nvSpPr>
        <p:spPr>
          <a:xfrm rot="21338030">
            <a:off x="10026548" y="6640138"/>
            <a:ext cx="622536" cy="555309"/>
          </a:xfrm>
          <a:prstGeom prst="rect">
            <a:avLst/>
          </a:prstGeom>
          <a:noFill/>
        </p:spPr>
        <p:txBody>
          <a:bodyPr wrap="square" rtlCol="0">
            <a:spAutoFit/>
          </a:bodyPr>
          <a:lstStyle/>
          <a:p>
            <a:endParaRPr lang="nl-NL" dirty="0"/>
          </a:p>
        </p:txBody>
      </p:sp>
      <p:sp>
        <p:nvSpPr>
          <p:cNvPr id="49" name="Tekstvak 48">
            <a:extLst>
              <a:ext uri="{FF2B5EF4-FFF2-40B4-BE49-F238E27FC236}">
                <a16:creationId xmlns:a16="http://schemas.microsoft.com/office/drawing/2014/main" id="{F3EDAA2B-F440-0CDF-330C-92973DCDE7BF}"/>
              </a:ext>
            </a:extLst>
          </p:cNvPr>
          <p:cNvSpPr txBox="1"/>
          <p:nvPr/>
        </p:nvSpPr>
        <p:spPr>
          <a:xfrm rot="21338030">
            <a:off x="9688405" y="4769832"/>
            <a:ext cx="1720935" cy="1477819"/>
          </a:xfrm>
          <a:prstGeom prst="rect">
            <a:avLst/>
          </a:prstGeom>
          <a:noFill/>
        </p:spPr>
        <p:txBody>
          <a:bodyPr wrap="square" rtlCol="0">
            <a:spAutoFit/>
          </a:bodyPr>
          <a:lstStyle/>
          <a:p>
            <a:endParaRPr lang="nl-NL" dirty="0"/>
          </a:p>
        </p:txBody>
      </p:sp>
      <p:sp>
        <p:nvSpPr>
          <p:cNvPr id="50" name="Tekstvak 49">
            <a:extLst>
              <a:ext uri="{FF2B5EF4-FFF2-40B4-BE49-F238E27FC236}">
                <a16:creationId xmlns:a16="http://schemas.microsoft.com/office/drawing/2014/main" id="{C5E5F57F-BBBF-4E87-C357-8B05EAE029BA}"/>
              </a:ext>
            </a:extLst>
          </p:cNvPr>
          <p:cNvSpPr txBox="1"/>
          <p:nvPr/>
        </p:nvSpPr>
        <p:spPr>
          <a:xfrm rot="21338030">
            <a:off x="183394" y="1455088"/>
            <a:ext cx="1720935" cy="1200329"/>
          </a:xfrm>
          <a:prstGeom prst="rect">
            <a:avLst/>
          </a:prstGeom>
          <a:noFill/>
        </p:spPr>
        <p:txBody>
          <a:bodyPr wrap="square" rtlCol="0">
            <a:spAutoFit/>
          </a:bodyPr>
          <a:lstStyle/>
          <a:p>
            <a:r>
              <a:rPr lang="nl-NL" dirty="0"/>
              <a:t>Op beslagen douchedeur schrijven tijdens douchen</a:t>
            </a:r>
          </a:p>
        </p:txBody>
      </p:sp>
      <p:sp>
        <p:nvSpPr>
          <p:cNvPr id="13" name="Tekstvak 12">
            <a:extLst>
              <a:ext uri="{FF2B5EF4-FFF2-40B4-BE49-F238E27FC236}">
                <a16:creationId xmlns:a16="http://schemas.microsoft.com/office/drawing/2014/main" id="{51773616-DB56-1EEB-8F74-A1AD63470209}"/>
              </a:ext>
            </a:extLst>
          </p:cNvPr>
          <p:cNvSpPr txBox="1"/>
          <p:nvPr/>
        </p:nvSpPr>
        <p:spPr>
          <a:xfrm rot="21338030">
            <a:off x="7900742" y="5121340"/>
            <a:ext cx="1720935" cy="646331"/>
          </a:xfrm>
          <a:prstGeom prst="rect">
            <a:avLst/>
          </a:prstGeom>
          <a:noFill/>
        </p:spPr>
        <p:txBody>
          <a:bodyPr wrap="square" rtlCol="0">
            <a:spAutoFit/>
          </a:bodyPr>
          <a:lstStyle/>
          <a:p>
            <a:r>
              <a:rPr lang="nl-NL" dirty="0"/>
              <a:t>Maak een stripverhaal</a:t>
            </a:r>
          </a:p>
        </p:txBody>
      </p:sp>
      <p:sp>
        <p:nvSpPr>
          <p:cNvPr id="20" name="Tekstvak 19">
            <a:extLst>
              <a:ext uri="{FF2B5EF4-FFF2-40B4-BE49-F238E27FC236}">
                <a16:creationId xmlns:a16="http://schemas.microsoft.com/office/drawing/2014/main" id="{E92FED66-3351-9B57-3DCE-B442313BEA6C}"/>
              </a:ext>
            </a:extLst>
          </p:cNvPr>
          <p:cNvSpPr txBox="1"/>
          <p:nvPr/>
        </p:nvSpPr>
        <p:spPr>
          <a:xfrm rot="21338030">
            <a:off x="9716486" y="4909475"/>
            <a:ext cx="1720935" cy="923330"/>
          </a:xfrm>
          <a:prstGeom prst="rect">
            <a:avLst/>
          </a:prstGeom>
          <a:noFill/>
        </p:spPr>
        <p:txBody>
          <a:bodyPr wrap="square" rtlCol="0">
            <a:spAutoFit/>
          </a:bodyPr>
          <a:lstStyle/>
          <a:p>
            <a:r>
              <a:rPr lang="nl-NL" dirty="0"/>
              <a:t>Geef een les aan je vrienden / eigen klas</a:t>
            </a:r>
          </a:p>
        </p:txBody>
      </p:sp>
    </p:spTree>
    <p:extLst>
      <p:ext uri="{BB962C8B-B14F-4D97-AF65-F5344CB8AC3E}">
        <p14:creationId xmlns:p14="http://schemas.microsoft.com/office/powerpoint/2010/main" val="63239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E3E2A-B9B9-9B9A-6EBE-FA2622208C8E}"/>
            </a:ext>
          </a:extLst>
        </p:cNvPr>
        <p:cNvGrpSpPr/>
        <p:nvPr/>
      </p:nvGrpSpPr>
      <p:grpSpPr>
        <a:xfrm>
          <a:off x="0" y="0"/>
          <a:ext cx="0" cy="0"/>
          <a:chOff x="0" y="0"/>
          <a:chExt cx="0" cy="0"/>
        </a:xfrm>
      </p:grpSpPr>
      <p:pic>
        <p:nvPicPr>
          <p:cNvPr id="2054" name="Picture 6" descr="73 ideas de Notas png | decoración de unas, decoraciones para trabajos ...">
            <a:extLst>
              <a:ext uri="{FF2B5EF4-FFF2-40B4-BE49-F238E27FC236}">
                <a16:creationId xmlns:a16="http://schemas.microsoft.com/office/drawing/2014/main" id="{57BE6D25-21E4-E38A-5DB3-A200577593C7}"/>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89592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73 ideas de Notas png | decoración de unas, decoraciones para trabajos ...">
            <a:extLst>
              <a:ext uri="{FF2B5EF4-FFF2-40B4-BE49-F238E27FC236}">
                <a16:creationId xmlns:a16="http://schemas.microsoft.com/office/drawing/2014/main" id="{8B0D80A1-0353-CDFB-2DF6-D5073F62C198}"/>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5673" y="2700650"/>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73 ideas de Notas png | decoración de unas, decoraciones para trabajos ...">
            <a:extLst>
              <a:ext uri="{FF2B5EF4-FFF2-40B4-BE49-F238E27FC236}">
                <a16:creationId xmlns:a16="http://schemas.microsoft.com/office/drawing/2014/main" id="{63FF30EB-7C6C-5A96-6643-D41C89DEBEC7}"/>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685913" y="260693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73 ideas de Notas png | decoración de unas, decoraciones para trabajos ...">
            <a:extLst>
              <a:ext uri="{FF2B5EF4-FFF2-40B4-BE49-F238E27FC236}">
                <a16:creationId xmlns:a16="http://schemas.microsoft.com/office/drawing/2014/main" id="{31BBDFC7-DADE-A7FB-7271-2EFB62DB7309}"/>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62539" y="844586"/>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73 ideas de Notas png | decoración de unas, decoraciones para trabajos ...">
            <a:extLst>
              <a:ext uri="{FF2B5EF4-FFF2-40B4-BE49-F238E27FC236}">
                <a16:creationId xmlns:a16="http://schemas.microsoft.com/office/drawing/2014/main" id="{84E96FFD-CFF9-07F1-BE0B-4196612B761B}"/>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820665" y="2623637"/>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73 ideas de Notas png | decoración de unas, decoraciones para trabajos ...">
            <a:extLst>
              <a:ext uri="{FF2B5EF4-FFF2-40B4-BE49-F238E27FC236}">
                <a16:creationId xmlns:a16="http://schemas.microsoft.com/office/drawing/2014/main" id="{D2FDC79A-4E01-7B71-B649-464FDFDB6133}"/>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956327" y="443732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3 ideas de Notas png | decoración de unas, decoraciones para trabajos ...">
            <a:extLst>
              <a:ext uri="{FF2B5EF4-FFF2-40B4-BE49-F238E27FC236}">
                <a16:creationId xmlns:a16="http://schemas.microsoft.com/office/drawing/2014/main" id="{F6BAF99C-7948-D487-4032-7B7EBC05B7B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827444" y="442061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73 ideas de Notas png | decoración de unas, decoraciones para trabajos ...">
            <a:extLst>
              <a:ext uri="{FF2B5EF4-FFF2-40B4-BE49-F238E27FC236}">
                <a16:creationId xmlns:a16="http://schemas.microsoft.com/office/drawing/2014/main" id="{5A5DDCB2-6B93-9061-09A4-2AA0A9986765}"/>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558851"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73 ideas de Notas png | decoración de unas, decoraciones para trabajos ...">
            <a:extLst>
              <a:ext uri="{FF2B5EF4-FFF2-40B4-BE49-F238E27FC236}">
                <a16:creationId xmlns:a16="http://schemas.microsoft.com/office/drawing/2014/main" id="{859E50D1-D58C-6394-C0F5-4311F7649B7A}"/>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693592"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73 ideas de Notas png | decoración de unas, decoraciones para trabajos ...">
            <a:extLst>
              <a:ext uri="{FF2B5EF4-FFF2-40B4-BE49-F238E27FC236}">
                <a16:creationId xmlns:a16="http://schemas.microsoft.com/office/drawing/2014/main" id="{0ECF95DE-5FFA-2EB1-50F4-CA424AB05603}"/>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33812" y="4454030"/>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73 ideas de Notas png | decoración de unas, decoraciones para trabajos ...">
            <a:extLst>
              <a:ext uri="{FF2B5EF4-FFF2-40B4-BE49-F238E27FC236}">
                <a16:creationId xmlns:a16="http://schemas.microsoft.com/office/drawing/2014/main" id="{5BA9E1DB-53FD-91C8-2185-63B13F71275A}"/>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20741" y="4470736"/>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73 ideas de Notas png | decoración de unas, decoraciones para trabajos ...">
            <a:extLst>
              <a:ext uri="{FF2B5EF4-FFF2-40B4-BE49-F238E27FC236}">
                <a16:creationId xmlns:a16="http://schemas.microsoft.com/office/drawing/2014/main" id="{89EAE1EB-41C6-2D25-4707-708C385A8794}"/>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98139" y="264930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73 ideas de Notas png | decoración de unas, decoraciones para trabajos ...">
            <a:extLst>
              <a:ext uri="{FF2B5EF4-FFF2-40B4-BE49-F238E27FC236}">
                <a16:creationId xmlns:a16="http://schemas.microsoft.com/office/drawing/2014/main" id="{54E30B1C-D660-E382-A93E-9B00D29602F4}"/>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556240" y="2615284"/>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73 ideas de Notas png | decoración de unas, decoraciones para trabajos ...">
            <a:extLst>
              <a:ext uri="{FF2B5EF4-FFF2-40B4-BE49-F238E27FC236}">
                <a16:creationId xmlns:a16="http://schemas.microsoft.com/office/drawing/2014/main" id="{366C22E3-55FD-9C67-E8C8-795D28B49C5B}"/>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697771" y="442897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73 ideas de Notas png | decoración de unas, decoraciones para trabajos ...">
            <a:extLst>
              <a:ext uri="{FF2B5EF4-FFF2-40B4-BE49-F238E27FC236}">
                <a16:creationId xmlns:a16="http://schemas.microsoft.com/office/drawing/2014/main" id="{DF615087-5CD4-C0E3-DB73-1A28C85DE633}"/>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178" y="801597"/>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73 ideas de Notas png | decoración de unas, decoraciones para trabajos ...">
            <a:extLst>
              <a:ext uri="{FF2B5EF4-FFF2-40B4-BE49-F238E27FC236}">
                <a16:creationId xmlns:a16="http://schemas.microsoft.com/office/drawing/2014/main" id="{40C49E21-C78A-DB59-CF68-EB14D8E8360A}"/>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421488" y="2606931"/>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73 ideas de Notas png | decoración de unas, decoraciones para trabajos ...">
            <a:extLst>
              <a:ext uri="{FF2B5EF4-FFF2-40B4-BE49-F238E27FC236}">
                <a16:creationId xmlns:a16="http://schemas.microsoft.com/office/drawing/2014/main" id="{B2DF9714-B818-B54A-139B-9CC0AB9282CE}"/>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563019" y="4420618"/>
            <a:ext cx="1966726" cy="21595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73 ideas de Notas png | decoración de unas, decoraciones para trabajos ...">
            <a:extLst>
              <a:ext uri="{FF2B5EF4-FFF2-40B4-BE49-F238E27FC236}">
                <a16:creationId xmlns:a16="http://schemas.microsoft.com/office/drawing/2014/main" id="{2E087F59-3E67-8770-BA6E-DD1E79167D84}"/>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294426" y="793244"/>
            <a:ext cx="1966726" cy="2159542"/>
          </a:xfrm>
          <a:prstGeom prst="rect">
            <a:avLst/>
          </a:prstGeom>
          <a:noFill/>
          <a:extLst>
            <a:ext uri="{909E8E84-426E-40DD-AFC4-6F175D3DCCD1}">
              <a14:hiddenFill xmlns:a14="http://schemas.microsoft.com/office/drawing/2010/main">
                <a:solidFill>
                  <a:srgbClr val="FFFFFF"/>
                </a:solidFill>
              </a14:hiddenFill>
            </a:ext>
          </a:extLst>
        </p:spPr>
      </p:pic>
      <p:sp>
        <p:nvSpPr>
          <p:cNvPr id="34" name="Tekstvak 33">
            <a:extLst>
              <a:ext uri="{FF2B5EF4-FFF2-40B4-BE49-F238E27FC236}">
                <a16:creationId xmlns:a16="http://schemas.microsoft.com/office/drawing/2014/main" id="{6EEE2697-8A25-7371-2DCB-76928DD9DB39}"/>
              </a:ext>
            </a:extLst>
          </p:cNvPr>
          <p:cNvSpPr txBox="1"/>
          <p:nvPr/>
        </p:nvSpPr>
        <p:spPr>
          <a:xfrm rot="21338030">
            <a:off x="3831960" y="1247429"/>
            <a:ext cx="1720935" cy="1477328"/>
          </a:xfrm>
          <a:prstGeom prst="rect">
            <a:avLst/>
          </a:prstGeom>
          <a:noFill/>
        </p:spPr>
        <p:txBody>
          <a:bodyPr wrap="square" rtlCol="0">
            <a:spAutoFit/>
          </a:bodyPr>
          <a:lstStyle/>
          <a:p>
            <a:r>
              <a:rPr lang="nl-NL" dirty="0"/>
              <a:t>Plak de koelkast vol met post-it briefjes met daarop woordjes</a:t>
            </a:r>
          </a:p>
        </p:txBody>
      </p:sp>
      <p:sp>
        <p:nvSpPr>
          <p:cNvPr id="35" name="Tekstvak 34">
            <a:extLst>
              <a:ext uri="{FF2B5EF4-FFF2-40B4-BE49-F238E27FC236}">
                <a16:creationId xmlns:a16="http://schemas.microsoft.com/office/drawing/2014/main" id="{8A58EBF7-0109-B494-BA36-5EE9F1F96C5D}"/>
              </a:ext>
            </a:extLst>
          </p:cNvPr>
          <p:cNvSpPr txBox="1"/>
          <p:nvPr/>
        </p:nvSpPr>
        <p:spPr>
          <a:xfrm rot="21338030">
            <a:off x="5697704" y="1464272"/>
            <a:ext cx="1720935" cy="923330"/>
          </a:xfrm>
          <a:prstGeom prst="rect">
            <a:avLst/>
          </a:prstGeom>
          <a:noFill/>
        </p:spPr>
        <p:txBody>
          <a:bodyPr wrap="square" rtlCol="0">
            <a:spAutoFit/>
          </a:bodyPr>
          <a:lstStyle/>
          <a:p>
            <a:r>
              <a:rPr lang="nl-NL" dirty="0"/>
              <a:t>Schrijf met raamstiften op de ramen</a:t>
            </a:r>
          </a:p>
        </p:txBody>
      </p:sp>
      <p:sp>
        <p:nvSpPr>
          <p:cNvPr id="36" name="Tekstvak 35">
            <a:extLst>
              <a:ext uri="{FF2B5EF4-FFF2-40B4-BE49-F238E27FC236}">
                <a16:creationId xmlns:a16="http://schemas.microsoft.com/office/drawing/2014/main" id="{886C7891-372B-808C-AF14-5568E75E988E}"/>
              </a:ext>
            </a:extLst>
          </p:cNvPr>
          <p:cNvSpPr txBox="1"/>
          <p:nvPr/>
        </p:nvSpPr>
        <p:spPr>
          <a:xfrm rot="21338030">
            <a:off x="7544552" y="1237037"/>
            <a:ext cx="1720935" cy="1477328"/>
          </a:xfrm>
          <a:prstGeom prst="rect">
            <a:avLst/>
          </a:prstGeom>
          <a:noFill/>
        </p:spPr>
        <p:txBody>
          <a:bodyPr wrap="square" rtlCol="0">
            <a:spAutoFit/>
          </a:bodyPr>
          <a:lstStyle/>
          <a:p>
            <a:r>
              <a:rPr lang="nl-NL" dirty="0"/>
              <a:t>Maak zelf </a:t>
            </a:r>
            <a:r>
              <a:rPr lang="nl-NL" dirty="0" err="1"/>
              <a:t>toetsvragen</a:t>
            </a:r>
            <a:r>
              <a:rPr lang="nl-NL" dirty="0"/>
              <a:t> en geef de toets aan een ander. Kijk ook na!</a:t>
            </a:r>
          </a:p>
        </p:txBody>
      </p:sp>
      <p:sp>
        <p:nvSpPr>
          <p:cNvPr id="37" name="Tekstvak 36">
            <a:extLst>
              <a:ext uri="{FF2B5EF4-FFF2-40B4-BE49-F238E27FC236}">
                <a16:creationId xmlns:a16="http://schemas.microsoft.com/office/drawing/2014/main" id="{77F939A8-95A2-4D6E-1BA9-135E5DBF6589}"/>
              </a:ext>
            </a:extLst>
          </p:cNvPr>
          <p:cNvSpPr txBox="1"/>
          <p:nvPr/>
        </p:nvSpPr>
        <p:spPr>
          <a:xfrm rot="21338030">
            <a:off x="9417320" y="1233470"/>
            <a:ext cx="1720935" cy="1477328"/>
          </a:xfrm>
          <a:prstGeom prst="rect">
            <a:avLst/>
          </a:prstGeom>
          <a:noFill/>
        </p:spPr>
        <p:txBody>
          <a:bodyPr wrap="square" rtlCol="0">
            <a:spAutoFit/>
          </a:bodyPr>
          <a:lstStyle/>
          <a:p>
            <a:r>
              <a:rPr lang="nl-NL" dirty="0"/>
              <a:t> Vergelijk je samenvatting met anderen en bespreek de verschillen</a:t>
            </a:r>
          </a:p>
        </p:txBody>
      </p:sp>
      <p:sp>
        <p:nvSpPr>
          <p:cNvPr id="38" name="Tekstvak 37">
            <a:extLst>
              <a:ext uri="{FF2B5EF4-FFF2-40B4-BE49-F238E27FC236}">
                <a16:creationId xmlns:a16="http://schemas.microsoft.com/office/drawing/2014/main" id="{4324EAFF-CA9B-5009-966C-4818F0CCD508}"/>
              </a:ext>
            </a:extLst>
          </p:cNvPr>
          <p:cNvSpPr txBox="1"/>
          <p:nvPr/>
        </p:nvSpPr>
        <p:spPr>
          <a:xfrm rot="21338030">
            <a:off x="274008" y="3216506"/>
            <a:ext cx="1720935" cy="1200329"/>
          </a:xfrm>
          <a:prstGeom prst="rect">
            <a:avLst/>
          </a:prstGeom>
          <a:noFill/>
        </p:spPr>
        <p:txBody>
          <a:bodyPr wrap="square" rtlCol="0">
            <a:spAutoFit/>
          </a:bodyPr>
          <a:lstStyle/>
          <a:p>
            <a:r>
              <a:rPr lang="nl-NL" dirty="0"/>
              <a:t>Maak tekeningetjes bij je aantekeningen</a:t>
            </a:r>
          </a:p>
        </p:txBody>
      </p:sp>
      <p:sp>
        <p:nvSpPr>
          <p:cNvPr id="39" name="Tekstvak 38">
            <a:extLst>
              <a:ext uri="{FF2B5EF4-FFF2-40B4-BE49-F238E27FC236}">
                <a16:creationId xmlns:a16="http://schemas.microsoft.com/office/drawing/2014/main" id="{364296D1-3C2F-ABBC-B3C9-F76F5660672A}"/>
              </a:ext>
            </a:extLst>
          </p:cNvPr>
          <p:cNvSpPr txBox="1"/>
          <p:nvPr/>
        </p:nvSpPr>
        <p:spPr>
          <a:xfrm rot="21338030">
            <a:off x="2133119" y="3067739"/>
            <a:ext cx="1720935" cy="1477328"/>
          </a:xfrm>
          <a:prstGeom prst="rect">
            <a:avLst/>
          </a:prstGeom>
          <a:noFill/>
        </p:spPr>
        <p:txBody>
          <a:bodyPr wrap="square" rtlCol="0">
            <a:spAutoFit/>
          </a:bodyPr>
          <a:lstStyle/>
          <a:p>
            <a:r>
              <a:rPr lang="nl-NL" dirty="0"/>
              <a:t>Maak spraakberichten van woordrijtjes en luister deze vaak af</a:t>
            </a:r>
          </a:p>
        </p:txBody>
      </p:sp>
      <p:sp>
        <p:nvSpPr>
          <p:cNvPr id="40" name="Tekstvak 39">
            <a:extLst>
              <a:ext uri="{FF2B5EF4-FFF2-40B4-BE49-F238E27FC236}">
                <a16:creationId xmlns:a16="http://schemas.microsoft.com/office/drawing/2014/main" id="{720AA2CE-F8BD-39F2-9584-11206DE386BD}"/>
              </a:ext>
            </a:extLst>
          </p:cNvPr>
          <p:cNvSpPr txBox="1"/>
          <p:nvPr/>
        </p:nvSpPr>
        <p:spPr>
          <a:xfrm rot="21338030">
            <a:off x="3933000" y="3171603"/>
            <a:ext cx="1720935" cy="1200329"/>
          </a:xfrm>
          <a:prstGeom prst="rect">
            <a:avLst/>
          </a:prstGeom>
          <a:noFill/>
        </p:spPr>
        <p:txBody>
          <a:bodyPr wrap="square" rtlCol="0">
            <a:spAutoFit/>
          </a:bodyPr>
          <a:lstStyle/>
          <a:p>
            <a:r>
              <a:rPr lang="nl-NL" dirty="0"/>
              <a:t>Verdeel stampwerk in blokken met kleurtjes</a:t>
            </a:r>
          </a:p>
        </p:txBody>
      </p:sp>
      <p:sp>
        <p:nvSpPr>
          <p:cNvPr id="41" name="Tekstvak 40">
            <a:extLst>
              <a:ext uri="{FF2B5EF4-FFF2-40B4-BE49-F238E27FC236}">
                <a16:creationId xmlns:a16="http://schemas.microsoft.com/office/drawing/2014/main" id="{CECC21F9-3373-E307-E06B-CC68D6858AD0}"/>
              </a:ext>
            </a:extLst>
          </p:cNvPr>
          <p:cNvSpPr txBox="1"/>
          <p:nvPr/>
        </p:nvSpPr>
        <p:spPr>
          <a:xfrm rot="21338030">
            <a:off x="5808808" y="3088539"/>
            <a:ext cx="1720935" cy="1384995"/>
          </a:xfrm>
          <a:prstGeom prst="rect">
            <a:avLst/>
          </a:prstGeom>
          <a:noFill/>
        </p:spPr>
        <p:txBody>
          <a:bodyPr wrap="square" rtlCol="0">
            <a:spAutoFit/>
          </a:bodyPr>
          <a:lstStyle/>
          <a:p>
            <a:r>
              <a:rPr lang="nl-NL" sz="1400" dirty="0"/>
              <a:t>Hang A-3 papier door het huis om overal woordjes, </a:t>
            </a:r>
            <a:r>
              <a:rPr lang="nl-NL" sz="1400" dirty="0" err="1"/>
              <a:t>sommen,begrippen</a:t>
            </a:r>
            <a:r>
              <a:rPr lang="nl-NL" sz="1400" dirty="0"/>
              <a:t> en formules op te kunnen schrijven</a:t>
            </a:r>
          </a:p>
        </p:txBody>
      </p:sp>
      <p:sp>
        <p:nvSpPr>
          <p:cNvPr id="42" name="Tekstvak 41">
            <a:extLst>
              <a:ext uri="{FF2B5EF4-FFF2-40B4-BE49-F238E27FC236}">
                <a16:creationId xmlns:a16="http://schemas.microsoft.com/office/drawing/2014/main" id="{DD30963C-780C-2A7E-0668-2A14DB76DE00}"/>
              </a:ext>
            </a:extLst>
          </p:cNvPr>
          <p:cNvSpPr txBox="1"/>
          <p:nvPr/>
        </p:nvSpPr>
        <p:spPr>
          <a:xfrm rot="21338030">
            <a:off x="7681525" y="3268402"/>
            <a:ext cx="1720935" cy="923330"/>
          </a:xfrm>
          <a:prstGeom prst="rect">
            <a:avLst/>
          </a:prstGeom>
          <a:noFill/>
        </p:spPr>
        <p:txBody>
          <a:bodyPr wrap="square" rtlCol="0">
            <a:spAutoFit/>
          </a:bodyPr>
          <a:lstStyle/>
          <a:p>
            <a:r>
              <a:rPr lang="nl-NL" dirty="0"/>
              <a:t>Schrijf spiekbriefjes, zo klein mogelijk.</a:t>
            </a:r>
          </a:p>
        </p:txBody>
      </p:sp>
      <p:sp>
        <p:nvSpPr>
          <p:cNvPr id="43" name="Tekstvak 42">
            <a:extLst>
              <a:ext uri="{FF2B5EF4-FFF2-40B4-BE49-F238E27FC236}">
                <a16:creationId xmlns:a16="http://schemas.microsoft.com/office/drawing/2014/main" id="{F2B4E36D-A250-7B76-D872-5A33146DA6C4}"/>
              </a:ext>
            </a:extLst>
          </p:cNvPr>
          <p:cNvSpPr txBox="1"/>
          <p:nvPr/>
        </p:nvSpPr>
        <p:spPr>
          <a:xfrm rot="21338030">
            <a:off x="9557619" y="3301748"/>
            <a:ext cx="1720935" cy="923330"/>
          </a:xfrm>
          <a:prstGeom prst="rect">
            <a:avLst/>
          </a:prstGeom>
          <a:noFill/>
        </p:spPr>
        <p:txBody>
          <a:bodyPr wrap="square" rtlCol="0">
            <a:spAutoFit/>
          </a:bodyPr>
          <a:lstStyle/>
          <a:p>
            <a:r>
              <a:rPr lang="nl-NL" dirty="0"/>
              <a:t>Maak een stop-motion filmpje van je leerstof</a:t>
            </a:r>
          </a:p>
        </p:txBody>
      </p:sp>
      <p:sp>
        <p:nvSpPr>
          <p:cNvPr id="44" name="Tekstvak 43">
            <a:extLst>
              <a:ext uri="{FF2B5EF4-FFF2-40B4-BE49-F238E27FC236}">
                <a16:creationId xmlns:a16="http://schemas.microsoft.com/office/drawing/2014/main" id="{E6252C59-4CFD-8660-87B2-83C653324FB1}"/>
              </a:ext>
            </a:extLst>
          </p:cNvPr>
          <p:cNvSpPr txBox="1"/>
          <p:nvPr/>
        </p:nvSpPr>
        <p:spPr>
          <a:xfrm rot="21338030">
            <a:off x="367762" y="5201776"/>
            <a:ext cx="1720935" cy="830997"/>
          </a:xfrm>
          <a:prstGeom prst="rect">
            <a:avLst/>
          </a:prstGeom>
          <a:noFill/>
        </p:spPr>
        <p:txBody>
          <a:bodyPr wrap="square" rtlCol="0">
            <a:spAutoFit/>
          </a:bodyPr>
          <a:lstStyle/>
          <a:p>
            <a:r>
              <a:rPr lang="nl-NL" sz="1600" dirty="0"/>
              <a:t>Maak van behang een ‘boekrol’ en schrijf hierop…..</a:t>
            </a:r>
          </a:p>
        </p:txBody>
      </p:sp>
      <p:sp>
        <p:nvSpPr>
          <p:cNvPr id="46" name="Tekstvak 45">
            <a:extLst>
              <a:ext uri="{FF2B5EF4-FFF2-40B4-BE49-F238E27FC236}">
                <a16:creationId xmlns:a16="http://schemas.microsoft.com/office/drawing/2014/main" id="{EA57468F-AC47-3373-EFD3-EE1EC1CE7A66}"/>
              </a:ext>
            </a:extLst>
          </p:cNvPr>
          <p:cNvSpPr txBox="1"/>
          <p:nvPr/>
        </p:nvSpPr>
        <p:spPr>
          <a:xfrm rot="21338030">
            <a:off x="4071855" y="4908580"/>
            <a:ext cx="1720935" cy="1200329"/>
          </a:xfrm>
          <a:prstGeom prst="rect">
            <a:avLst/>
          </a:prstGeom>
          <a:noFill/>
        </p:spPr>
        <p:txBody>
          <a:bodyPr wrap="square" rtlCol="0">
            <a:spAutoFit/>
          </a:bodyPr>
          <a:lstStyle/>
          <a:p>
            <a:r>
              <a:rPr lang="nl-NL" dirty="0"/>
              <a:t>Maak een </a:t>
            </a:r>
            <a:r>
              <a:rPr lang="nl-NL" dirty="0" err="1"/>
              <a:t>woordweb</a:t>
            </a:r>
            <a:r>
              <a:rPr lang="nl-NL" dirty="0"/>
              <a:t>. Op papier of van wol en briefjes</a:t>
            </a:r>
          </a:p>
        </p:txBody>
      </p:sp>
      <p:sp>
        <p:nvSpPr>
          <p:cNvPr id="47" name="Tekstvak 46">
            <a:extLst>
              <a:ext uri="{FF2B5EF4-FFF2-40B4-BE49-F238E27FC236}">
                <a16:creationId xmlns:a16="http://schemas.microsoft.com/office/drawing/2014/main" id="{9794547A-6011-0BA7-5823-F5941F8BB3F2}"/>
              </a:ext>
            </a:extLst>
          </p:cNvPr>
          <p:cNvSpPr txBox="1"/>
          <p:nvPr/>
        </p:nvSpPr>
        <p:spPr>
          <a:xfrm rot="21338030">
            <a:off x="5982216" y="5107521"/>
            <a:ext cx="1720935" cy="646331"/>
          </a:xfrm>
          <a:prstGeom prst="rect">
            <a:avLst/>
          </a:prstGeom>
          <a:noFill/>
        </p:spPr>
        <p:txBody>
          <a:bodyPr wrap="square" rtlCol="0">
            <a:spAutoFit/>
          </a:bodyPr>
          <a:lstStyle/>
          <a:p>
            <a:r>
              <a:rPr lang="nl-NL" dirty="0" err="1"/>
              <a:t>Mindmappen</a:t>
            </a:r>
            <a:r>
              <a:rPr lang="nl-NL" dirty="0"/>
              <a:t> in het groot</a:t>
            </a:r>
          </a:p>
        </p:txBody>
      </p:sp>
      <p:sp>
        <p:nvSpPr>
          <p:cNvPr id="48" name="Tekstvak 47">
            <a:extLst>
              <a:ext uri="{FF2B5EF4-FFF2-40B4-BE49-F238E27FC236}">
                <a16:creationId xmlns:a16="http://schemas.microsoft.com/office/drawing/2014/main" id="{CE046E24-2D4F-5307-820B-6E7E719E20B9}"/>
              </a:ext>
            </a:extLst>
          </p:cNvPr>
          <p:cNvSpPr txBox="1"/>
          <p:nvPr/>
        </p:nvSpPr>
        <p:spPr>
          <a:xfrm rot="21338030">
            <a:off x="10026548" y="6640138"/>
            <a:ext cx="622536" cy="555309"/>
          </a:xfrm>
          <a:prstGeom prst="rect">
            <a:avLst/>
          </a:prstGeom>
          <a:noFill/>
        </p:spPr>
        <p:txBody>
          <a:bodyPr wrap="square" rtlCol="0">
            <a:spAutoFit/>
          </a:bodyPr>
          <a:lstStyle/>
          <a:p>
            <a:endParaRPr lang="nl-NL" dirty="0"/>
          </a:p>
        </p:txBody>
      </p:sp>
      <p:sp>
        <p:nvSpPr>
          <p:cNvPr id="49" name="Tekstvak 48">
            <a:extLst>
              <a:ext uri="{FF2B5EF4-FFF2-40B4-BE49-F238E27FC236}">
                <a16:creationId xmlns:a16="http://schemas.microsoft.com/office/drawing/2014/main" id="{3A4DF469-A15C-7EB8-8282-B071B8A7D719}"/>
              </a:ext>
            </a:extLst>
          </p:cNvPr>
          <p:cNvSpPr txBox="1"/>
          <p:nvPr/>
        </p:nvSpPr>
        <p:spPr>
          <a:xfrm rot="21338030">
            <a:off x="9688405" y="4769832"/>
            <a:ext cx="1720935" cy="1477819"/>
          </a:xfrm>
          <a:prstGeom prst="rect">
            <a:avLst/>
          </a:prstGeom>
          <a:noFill/>
        </p:spPr>
        <p:txBody>
          <a:bodyPr wrap="square" rtlCol="0">
            <a:spAutoFit/>
          </a:bodyPr>
          <a:lstStyle/>
          <a:p>
            <a:endParaRPr lang="nl-NL" dirty="0"/>
          </a:p>
        </p:txBody>
      </p:sp>
      <p:sp>
        <p:nvSpPr>
          <p:cNvPr id="50" name="Tekstvak 49">
            <a:extLst>
              <a:ext uri="{FF2B5EF4-FFF2-40B4-BE49-F238E27FC236}">
                <a16:creationId xmlns:a16="http://schemas.microsoft.com/office/drawing/2014/main" id="{86F96AB9-6E17-1425-2905-32471B68C04D}"/>
              </a:ext>
            </a:extLst>
          </p:cNvPr>
          <p:cNvSpPr txBox="1"/>
          <p:nvPr/>
        </p:nvSpPr>
        <p:spPr>
          <a:xfrm rot="21338030">
            <a:off x="183394" y="1316590"/>
            <a:ext cx="1720935" cy="1477328"/>
          </a:xfrm>
          <a:prstGeom prst="rect">
            <a:avLst/>
          </a:prstGeom>
          <a:noFill/>
        </p:spPr>
        <p:txBody>
          <a:bodyPr wrap="square" rtlCol="0">
            <a:spAutoFit/>
          </a:bodyPr>
          <a:lstStyle/>
          <a:p>
            <a:r>
              <a:rPr lang="nl-NL" dirty="0"/>
              <a:t>Beschilder een deur met bordverf en gebruik het als kladblok</a:t>
            </a:r>
          </a:p>
        </p:txBody>
      </p:sp>
      <p:sp>
        <p:nvSpPr>
          <p:cNvPr id="21" name="Tekstvak 20">
            <a:extLst>
              <a:ext uri="{FF2B5EF4-FFF2-40B4-BE49-F238E27FC236}">
                <a16:creationId xmlns:a16="http://schemas.microsoft.com/office/drawing/2014/main" id="{3FDEC016-CA7D-04B4-8BCB-9AFDDCE7BE68}"/>
              </a:ext>
            </a:extLst>
          </p:cNvPr>
          <p:cNvSpPr txBox="1"/>
          <p:nvPr/>
        </p:nvSpPr>
        <p:spPr>
          <a:xfrm rot="21338030">
            <a:off x="2063099" y="1048774"/>
            <a:ext cx="1720935" cy="1754326"/>
          </a:xfrm>
          <a:prstGeom prst="rect">
            <a:avLst/>
          </a:prstGeom>
          <a:noFill/>
        </p:spPr>
        <p:txBody>
          <a:bodyPr wrap="square" rtlCol="0">
            <a:spAutoFit/>
          </a:bodyPr>
          <a:lstStyle/>
          <a:p>
            <a:r>
              <a:rPr lang="nl-NL" dirty="0"/>
              <a:t>Onthoud een paar woordjes, verplaats je en schrijf ze in een andere ruimte pas op</a:t>
            </a:r>
          </a:p>
        </p:txBody>
      </p:sp>
      <p:pic>
        <p:nvPicPr>
          <p:cNvPr id="4098" name="Picture 2" descr="Expositie">
            <a:extLst>
              <a:ext uri="{FF2B5EF4-FFF2-40B4-BE49-F238E27FC236}">
                <a16:creationId xmlns:a16="http://schemas.microsoft.com/office/drawing/2014/main" id="{79B8B287-D05A-97AC-6D2E-33E90E7481C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46481">
            <a:off x="1905757" y="4789416"/>
            <a:ext cx="1652157" cy="16455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en lampje laten branden - AD(H)D, autisme, dyslexie, hoogbegaafdheid ...">
            <a:extLst>
              <a:ext uri="{FF2B5EF4-FFF2-40B4-BE49-F238E27FC236}">
                <a16:creationId xmlns:a16="http://schemas.microsoft.com/office/drawing/2014/main" id="{A9402941-109C-A8EC-7062-EF7980C4BC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164" y="4581600"/>
            <a:ext cx="1426371" cy="18542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Een lampje laten branden - AD(H)D, autisme, dyslexie, hoogbegaafdheid ...">
            <a:extLst>
              <a:ext uri="{FF2B5EF4-FFF2-40B4-BE49-F238E27FC236}">
                <a16:creationId xmlns:a16="http://schemas.microsoft.com/office/drawing/2014/main" id="{CD696DA2-6D62-79D3-3B33-3AE988C812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1491" y="4574040"/>
            <a:ext cx="1426371" cy="185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8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8184CCD-395F-B8ED-DFAA-706B522EBA73}"/>
              </a:ext>
            </a:extLst>
          </p:cNvPr>
          <p:cNvSpPr txBox="1"/>
          <p:nvPr/>
        </p:nvSpPr>
        <p:spPr>
          <a:xfrm>
            <a:off x="1052945" y="1865745"/>
            <a:ext cx="8405091" cy="3970318"/>
          </a:xfrm>
          <a:prstGeom prst="rect">
            <a:avLst/>
          </a:prstGeom>
          <a:noFill/>
        </p:spPr>
        <p:txBody>
          <a:bodyPr wrap="square" rtlCol="0">
            <a:spAutoFit/>
          </a:bodyPr>
          <a:lstStyle/>
          <a:p>
            <a:pPr marL="285750" indent="-285750">
              <a:buFontTx/>
              <a:buChar char="-"/>
            </a:pPr>
            <a:r>
              <a:rPr lang="nl-NL" dirty="0"/>
              <a:t>Korte introductie</a:t>
            </a:r>
          </a:p>
          <a:p>
            <a:pPr marL="285750" indent="-285750">
              <a:buFontTx/>
              <a:buChar char="-"/>
            </a:pPr>
            <a:r>
              <a:rPr lang="nl-NL" dirty="0"/>
              <a:t>Een klein experiment</a:t>
            </a:r>
          </a:p>
          <a:p>
            <a:pPr marL="285750" indent="-285750">
              <a:buFontTx/>
              <a:buChar char="-"/>
            </a:pPr>
            <a:r>
              <a:rPr lang="nl-NL" dirty="0"/>
              <a:t>Tussendoortje</a:t>
            </a:r>
          </a:p>
          <a:p>
            <a:pPr marL="285750" indent="-285750">
              <a:buFontTx/>
              <a:buChar char="-"/>
            </a:pPr>
            <a:r>
              <a:rPr lang="nl-NL" dirty="0"/>
              <a:t>Nog ééntje dan…….</a:t>
            </a:r>
          </a:p>
          <a:p>
            <a:pPr marL="285750" indent="-285750">
              <a:buFontTx/>
              <a:buChar char="-"/>
            </a:pPr>
            <a:endParaRPr lang="nl-NL" dirty="0"/>
          </a:p>
          <a:p>
            <a:pPr marL="285750" indent="-285750">
              <a:buFontTx/>
              <a:buChar char="-"/>
            </a:pPr>
            <a:r>
              <a:rPr lang="nl-NL" dirty="0"/>
              <a:t>Executieve functies en plannen: Ter info</a:t>
            </a:r>
          </a:p>
          <a:p>
            <a:pPr marL="285750" indent="-285750">
              <a:buFontTx/>
              <a:buChar char="-"/>
            </a:pPr>
            <a:r>
              <a:rPr lang="nl-NL" dirty="0"/>
              <a:t>Zelf aan de slag met leren: wat doen we onze kinderen aan…….</a:t>
            </a:r>
          </a:p>
          <a:p>
            <a:pPr marL="285750" indent="-285750">
              <a:buFontTx/>
              <a:buChar char="-"/>
            </a:pPr>
            <a:r>
              <a:rPr lang="nl-NL" dirty="0"/>
              <a:t>Lezen en een aha-erlebnis</a:t>
            </a:r>
          </a:p>
          <a:p>
            <a:pPr marL="285750" indent="-285750">
              <a:buFontTx/>
              <a:buChar char="-"/>
            </a:pPr>
            <a:r>
              <a:rPr lang="nl-NL" dirty="0"/>
              <a:t>Opdracht</a:t>
            </a:r>
          </a:p>
          <a:p>
            <a:pPr marL="285750" indent="-285750">
              <a:buFontTx/>
              <a:buChar char="-"/>
            </a:pPr>
            <a:r>
              <a:rPr lang="nl-NL" dirty="0"/>
              <a:t>Samenvatting</a:t>
            </a:r>
          </a:p>
          <a:p>
            <a:pPr marL="285750" indent="-285750">
              <a:buFontTx/>
              <a:buChar char="-"/>
            </a:pPr>
            <a:r>
              <a:rPr lang="nl-NL" dirty="0"/>
              <a:t>Vragen</a:t>
            </a:r>
          </a:p>
          <a:p>
            <a:pPr marL="285750" indent="-285750">
              <a:buFontTx/>
              <a:buChar char="-"/>
            </a:pPr>
            <a:r>
              <a:rPr lang="nl-NL" dirty="0"/>
              <a:t>Tot slot</a:t>
            </a:r>
          </a:p>
          <a:p>
            <a:pPr marL="285750" indent="-285750">
              <a:buFontTx/>
              <a:buChar char="-"/>
            </a:pPr>
            <a:r>
              <a:rPr lang="nl-NL" dirty="0"/>
              <a:t>Afsluiter</a:t>
            </a:r>
          </a:p>
          <a:p>
            <a:pPr marL="285750" indent="-285750">
              <a:buFontTx/>
              <a:buChar char="-"/>
            </a:pPr>
            <a:endParaRPr lang="nl-NL" dirty="0"/>
          </a:p>
        </p:txBody>
      </p:sp>
    </p:spTree>
    <p:extLst>
      <p:ext uri="{BB962C8B-B14F-4D97-AF65-F5344CB8AC3E}">
        <p14:creationId xmlns:p14="http://schemas.microsoft.com/office/powerpoint/2010/main" val="269778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PR-Classroom Commands flashcards | Quizlet">
            <a:extLst>
              <a:ext uri="{FF2B5EF4-FFF2-40B4-BE49-F238E27FC236}">
                <a16:creationId xmlns:a16="http://schemas.microsoft.com/office/drawing/2014/main" id="{3EA6934A-C19F-D0EC-8B8D-5CB6D20A5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544" y="1927223"/>
            <a:ext cx="1966588" cy="31465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起立坐下举手趴下眼睛耳朵嘴巴 Flashcards | Quizlet">
            <a:extLst>
              <a:ext uri="{FF2B5EF4-FFF2-40B4-BE49-F238E27FC236}">
                <a16:creationId xmlns:a16="http://schemas.microsoft.com/office/drawing/2014/main" id="{265F1818-4174-80B3-8E9B-2DD6A65A4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867" y="1710922"/>
            <a:ext cx="2439916" cy="384543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76EAC1C9-C6A3-10BB-5791-3DADB643E6F1}"/>
              </a:ext>
            </a:extLst>
          </p:cNvPr>
          <p:cNvSpPr txBox="1"/>
          <p:nvPr/>
        </p:nvSpPr>
        <p:spPr>
          <a:xfrm>
            <a:off x="868217" y="1450109"/>
            <a:ext cx="2604655" cy="584775"/>
          </a:xfrm>
          <a:prstGeom prst="rect">
            <a:avLst/>
          </a:prstGeom>
          <a:noFill/>
        </p:spPr>
        <p:txBody>
          <a:bodyPr wrap="square" rtlCol="0">
            <a:spAutoFit/>
          </a:bodyPr>
          <a:lstStyle/>
          <a:p>
            <a:r>
              <a:rPr lang="nl-NL" sz="3200" b="1" dirty="0" err="1"/>
              <a:t>Ülj</a:t>
            </a:r>
            <a:r>
              <a:rPr lang="nl-NL" sz="3200" b="1" dirty="0"/>
              <a:t> </a:t>
            </a:r>
            <a:r>
              <a:rPr lang="nl-NL" sz="3200" b="1" dirty="0" err="1"/>
              <a:t>le</a:t>
            </a:r>
            <a:endParaRPr lang="nl-NL" sz="3200" b="1" dirty="0"/>
          </a:p>
        </p:txBody>
      </p:sp>
      <p:sp>
        <p:nvSpPr>
          <p:cNvPr id="3" name="Tekstvak 2">
            <a:extLst>
              <a:ext uri="{FF2B5EF4-FFF2-40B4-BE49-F238E27FC236}">
                <a16:creationId xmlns:a16="http://schemas.microsoft.com/office/drawing/2014/main" id="{CB3503F4-6152-7FEE-B4E4-CDBDC9FE109E}"/>
              </a:ext>
            </a:extLst>
          </p:cNvPr>
          <p:cNvSpPr txBox="1"/>
          <p:nvPr/>
        </p:nvSpPr>
        <p:spPr>
          <a:xfrm>
            <a:off x="8386617" y="1557164"/>
            <a:ext cx="3260436" cy="584775"/>
          </a:xfrm>
          <a:prstGeom prst="rect">
            <a:avLst/>
          </a:prstGeom>
          <a:noFill/>
        </p:spPr>
        <p:txBody>
          <a:bodyPr wrap="square" rtlCol="0">
            <a:spAutoFit/>
          </a:bodyPr>
          <a:lstStyle/>
          <a:p>
            <a:r>
              <a:rPr lang="nl-NL" sz="3200" b="1" dirty="0" err="1"/>
              <a:t>Älj</a:t>
            </a:r>
            <a:r>
              <a:rPr lang="nl-NL" sz="3200" b="1" dirty="0"/>
              <a:t> fel</a:t>
            </a:r>
          </a:p>
        </p:txBody>
      </p:sp>
    </p:spTree>
    <p:extLst>
      <p:ext uri="{BB962C8B-B14F-4D97-AF65-F5344CB8AC3E}">
        <p14:creationId xmlns:p14="http://schemas.microsoft.com/office/powerpoint/2010/main" val="142634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5F24-2FF6-C2FA-E56F-C6DC2E9FC0AF}"/>
            </a:ext>
          </a:extLst>
        </p:cNvPr>
        <p:cNvGrpSpPr/>
        <p:nvPr/>
      </p:nvGrpSpPr>
      <p:grpSpPr>
        <a:xfrm>
          <a:off x="0" y="0"/>
          <a:ext cx="0" cy="0"/>
          <a:chOff x="0" y="0"/>
          <a:chExt cx="0" cy="0"/>
        </a:xfrm>
      </p:grpSpPr>
      <p:pic>
        <p:nvPicPr>
          <p:cNvPr id="2054" name="Picture 6" descr="The Wooden Stairs PNG Transparent, Wooden Cartoon Stairs Illustration ...">
            <a:extLst>
              <a:ext uri="{FF2B5EF4-FFF2-40B4-BE49-F238E27FC236}">
                <a16:creationId xmlns:a16="http://schemas.microsoft.com/office/drawing/2014/main" id="{4A3B4E8C-E689-A698-354A-340553DC4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525" y="1824865"/>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PR-Classroom Commands flashcards | Quizlet">
            <a:extLst>
              <a:ext uri="{FF2B5EF4-FFF2-40B4-BE49-F238E27FC236}">
                <a16:creationId xmlns:a16="http://schemas.microsoft.com/office/drawing/2014/main" id="{CEEF6EB4-7AC1-B40B-4452-E9433CF9F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485" y="1391514"/>
            <a:ext cx="1532056" cy="24512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起立坐下举手趴下眼睛耳朵嘴巴 Flashcards | Quizlet">
            <a:extLst>
              <a:ext uri="{FF2B5EF4-FFF2-40B4-BE49-F238E27FC236}">
                <a16:creationId xmlns:a16="http://schemas.microsoft.com/office/drawing/2014/main" id="{CBF75275-E310-E286-CCB5-4D69C1657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8254" y="1207575"/>
            <a:ext cx="1811843" cy="28555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92E4C8D-0447-F776-3BB5-82ECAC370F1D}"/>
              </a:ext>
            </a:extLst>
          </p:cNvPr>
          <p:cNvSpPr txBox="1"/>
          <p:nvPr/>
        </p:nvSpPr>
        <p:spPr>
          <a:xfrm>
            <a:off x="868217" y="1450109"/>
            <a:ext cx="2604655" cy="584775"/>
          </a:xfrm>
          <a:prstGeom prst="rect">
            <a:avLst/>
          </a:prstGeom>
          <a:noFill/>
        </p:spPr>
        <p:txBody>
          <a:bodyPr wrap="square" rtlCol="0">
            <a:spAutoFit/>
          </a:bodyPr>
          <a:lstStyle/>
          <a:p>
            <a:r>
              <a:rPr lang="nl-NL" sz="3200" b="1" dirty="0" err="1"/>
              <a:t>Ülj</a:t>
            </a:r>
            <a:r>
              <a:rPr lang="nl-NL" sz="3200" b="1" dirty="0"/>
              <a:t> </a:t>
            </a:r>
            <a:r>
              <a:rPr lang="nl-NL" sz="3200" b="1" dirty="0" err="1"/>
              <a:t>le</a:t>
            </a:r>
            <a:endParaRPr lang="nl-NL" sz="3200" b="1" dirty="0"/>
          </a:p>
        </p:txBody>
      </p:sp>
      <p:sp>
        <p:nvSpPr>
          <p:cNvPr id="3" name="Tekstvak 2">
            <a:extLst>
              <a:ext uri="{FF2B5EF4-FFF2-40B4-BE49-F238E27FC236}">
                <a16:creationId xmlns:a16="http://schemas.microsoft.com/office/drawing/2014/main" id="{ED9D96E8-657F-025C-1E9B-35AC7D71B145}"/>
              </a:ext>
            </a:extLst>
          </p:cNvPr>
          <p:cNvSpPr txBox="1"/>
          <p:nvPr/>
        </p:nvSpPr>
        <p:spPr>
          <a:xfrm>
            <a:off x="9190181" y="1301645"/>
            <a:ext cx="3260436" cy="523220"/>
          </a:xfrm>
          <a:prstGeom prst="rect">
            <a:avLst/>
          </a:prstGeom>
          <a:noFill/>
        </p:spPr>
        <p:txBody>
          <a:bodyPr wrap="square" rtlCol="0">
            <a:spAutoFit/>
          </a:bodyPr>
          <a:lstStyle/>
          <a:p>
            <a:r>
              <a:rPr lang="nl-NL" sz="2800" b="1" dirty="0" err="1"/>
              <a:t>Älj</a:t>
            </a:r>
            <a:r>
              <a:rPr lang="nl-NL" sz="2800" b="1" dirty="0"/>
              <a:t> fel</a:t>
            </a:r>
          </a:p>
        </p:txBody>
      </p:sp>
      <p:sp>
        <p:nvSpPr>
          <p:cNvPr id="4" name="Tekstvak 3">
            <a:extLst>
              <a:ext uri="{FF2B5EF4-FFF2-40B4-BE49-F238E27FC236}">
                <a16:creationId xmlns:a16="http://schemas.microsoft.com/office/drawing/2014/main" id="{366EC360-940B-A26F-A3D9-8FE633DAC796}"/>
              </a:ext>
            </a:extLst>
          </p:cNvPr>
          <p:cNvSpPr txBox="1"/>
          <p:nvPr/>
        </p:nvSpPr>
        <p:spPr>
          <a:xfrm>
            <a:off x="5491228" y="1932417"/>
            <a:ext cx="1911927" cy="584775"/>
          </a:xfrm>
          <a:prstGeom prst="rect">
            <a:avLst/>
          </a:prstGeom>
          <a:noFill/>
        </p:spPr>
        <p:txBody>
          <a:bodyPr wrap="square" rtlCol="0">
            <a:spAutoFit/>
          </a:bodyPr>
          <a:lstStyle/>
          <a:p>
            <a:r>
              <a:rPr lang="nl-NL" sz="3200" b="1" dirty="0" err="1"/>
              <a:t>fent</a:t>
            </a:r>
            <a:endParaRPr lang="nl-NL" sz="3200" b="1" dirty="0"/>
          </a:p>
        </p:txBody>
      </p:sp>
      <p:sp>
        <p:nvSpPr>
          <p:cNvPr id="5" name="Tekstvak 4">
            <a:extLst>
              <a:ext uri="{FF2B5EF4-FFF2-40B4-BE49-F238E27FC236}">
                <a16:creationId xmlns:a16="http://schemas.microsoft.com/office/drawing/2014/main" id="{E2ABF995-12F9-9C0F-40F0-87C812C1A4D5}"/>
              </a:ext>
            </a:extLst>
          </p:cNvPr>
          <p:cNvSpPr txBox="1"/>
          <p:nvPr/>
        </p:nvSpPr>
        <p:spPr>
          <a:xfrm>
            <a:off x="5491228" y="5722319"/>
            <a:ext cx="1911927" cy="523220"/>
          </a:xfrm>
          <a:prstGeom prst="rect">
            <a:avLst/>
          </a:prstGeom>
          <a:noFill/>
        </p:spPr>
        <p:txBody>
          <a:bodyPr wrap="square" rtlCol="0">
            <a:spAutoFit/>
          </a:bodyPr>
          <a:lstStyle/>
          <a:p>
            <a:r>
              <a:rPr lang="nl-NL" sz="2800" b="1" dirty="0" err="1"/>
              <a:t>lent</a:t>
            </a:r>
            <a:endParaRPr lang="nl-NL" sz="2800" b="1" dirty="0"/>
          </a:p>
        </p:txBody>
      </p:sp>
    </p:spTree>
    <p:extLst>
      <p:ext uri="{BB962C8B-B14F-4D97-AF65-F5344CB8AC3E}">
        <p14:creationId xmlns:p14="http://schemas.microsoft.com/office/powerpoint/2010/main" val="363866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a:extLst>
              <a:ext uri="{FF2B5EF4-FFF2-40B4-BE49-F238E27FC236}">
                <a16:creationId xmlns:a16="http://schemas.microsoft.com/office/drawing/2014/main" id="{6ED1E3B9-319E-AC94-7CBC-403CEDAA5820}"/>
              </a:ext>
            </a:extLst>
          </p:cNvPr>
          <p:cNvSpPr>
            <a:spLocks noGrp="1"/>
          </p:cNvSpPr>
          <p:nvPr>
            <p:ph type="title"/>
          </p:nvPr>
        </p:nvSpPr>
        <p:spPr>
          <a:xfrm>
            <a:off x="609603" y="1175658"/>
            <a:ext cx="4011084" cy="602754"/>
          </a:xfrm>
        </p:spPr>
        <p:txBody>
          <a:bodyPr/>
          <a:lstStyle/>
          <a:p>
            <a:r>
              <a:rPr lang="en-US" dirty="0" err="1"/>
              <a:t>Een</a:t>
            </a:r>
            <a:r>
              <a:rPr lang="en-US" dirty="0"/>
              <a:t> </a:t>
            </a:r>
            <a:r>
              <a:rPr lang="en-US" dirty="0" err="1"/>
              <a:t>tussendoortje</a:t>
            </a:r>
            <a:endParaRPr lang="en-US" dirty="0"/>
          </a:p>
        </p:txBody>
      </p:sp>
      <p:pic>
        <p:nvPicPr>
          <p:cNvPr id="4100" name="Picture 4" descr="PNG اسب خوشگل - اسب قهوه ای رنگ - Horse Art PNG – دانلود رایگان">
            <a:extLst>
              <a:ext uri="{FF2B5EF4-FFF2-40B4-BE49-F238E27FC236}">
                <a16:creationId xmlns:a16="http://schemas.microsoft.com/office/drawing/2014/main" id="{8314BD03-3EFA-F5A6-7A18-6268A612F1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4754" y="1175657"/>
            <a:ext cx="2639625" cy="4950506"/>
          </a:xfrm>
          <a:prstGeom prst="rect">
            <a:avLst/>
          </a:prstGeom>
          <a:solidFill>
            <a:srgbClr val="FFFFFF"/>
          </a:solidFill>
        </p:spPr>
      </p:pic>
      <p:sp>
        <p:nvSpPr>
          <p:cNvPr id="4107" name="Text Placeholder 3">
            <a:extLst>
              <a:ext uri="{FF2B5EF4-FFF2-40B4-BE49-F238E27FC236}">
                <a16:creationId xmlns:a16="http://schemas.microsoft.com/office/drawing/2014/main" id="{F583DAB7-74B8-F6BB-FBA5-8BA261141A48}"/>
              </a:ext>
            </a:extLst>
          </p:cNvPr>
          <p:cNvSpPr>
            <a:spLocks noGrp="1"/>
          </p:cNvSpPr>
          <p:nvPr>
            <p:ph type="body" sz="half" idx="2"/>
          </p:nvPr>
        </p:nvSpPr>
        <p:spPr>
          <a:xfrm>
            <a:off x="609603" y="1950722"/>
            <a:ext cx="4011084" cy="4175443"/>
          </a:xfrm>
        </p:spPr>
        <p:txBody>
          <a:bodyPr>
            <a:normAutofit/>
          </a:bodyPr>
          <a:lstStyle/>
          <a:p>
            <a:r>
              <a:rPr lang="en-US" sz="2800" dirty="0" err="1"/>
              <a:t>Ló</a:t>
            </a:r>
            <a:r>
              <a:rPr lang="en-US" sz="2800" dirty="0"/>
              <a:t> in het </a:t>
            </a:r>
            <a:r>
              <a:rPr lang="en-US" sz="2800" dirty="0" err="1"/>
              <a:t>Hongaars</a:t>
            </a:r>
            <a:r>
              <a:rPr lang="en-US" sz="2800" dirty="0"/>
              <a:t> </a:t>
            </a:r>
            <a:r>
              <a:rPr lang="en-US" sz="2800" dirty="0" err="1"/>
              <a:t>klinkt</a:t>
            </a:r>
            <a:r>
              <a:rPr lang="en-US" sz="2800" dirty="0"/>
              <a:t> </a:t>
            </a:r>
            <a:r>
              <a:rPr lang="en-US" sz="2800" dirty="0" err="1"/>
              <a:t>hetzelfde</a:t>
            </a:r>
            <a:r>
              <a:rPr lang="en-US" sz="2800" dirty="0"/>
              <a:t> </a:t>
            </a:r>
            <a:r>
              <a:rPr lang="en-US" sz="2800" dirty="0" err="1"/>
              <a:t>als</a:t>
            </a:r>
            <a:r>
              <a:rPr lang="en-US" sz="2800" dirty="0"/>
              <a:t> ‘low’ in het Engels.</a:t>
            </a:r>
          </a:p>
          <a:p>
            <a:endParaRPr lang="en-US" sz="2800" dirty="0"/>
          </a:p>
          <a:p>
            <a:r>
              <a:rPr lang="en-US" sz="2800" dirty="0"/>
              <a:t>Maar…..</a:t>
            </a:r>
            <a:r>
              <a:rPr lang="en-US" sz="2800" dirty="0" err="1"/>
              <a:t>ik</a:t>
            </a:r>
            <a:r>
              <a:rPr lang="en-US" sz="2800" dirty="0"/>
              <a:t> had </a:t>
            </a:r>
            <a:r>
              <a:rPr lang="en-US" sz="2800" dirty="0" err="1"/>
              <a:t>jullie</a:t>
            </a:r>
            <a:r>
              <a:rPr lang="en-US" sz="2800" dirty="0"/>
              <a:t> </a:t>
            </a:r>
            <a:r>
              <a:rPr lang="en-US" sz="2800" dirty="0" err="1"/>
              <a:t>geen</a:t>
            </a:r>
            <a:r>
              <a:rPr lang="en-US" sz="2800" dirty="0"/>
              <a:t> </a:t>
            </a:r>
            <a:r>
              <a:rPr lang="en-US" sz="2800" dirty="0" err="1"/>
              <a:t>nieuwe</a:t>
            </a:r>
            <a:r>
              <a:rPr lang="en-US" sz="2800" dirty="0"/>
              <a:t> context </a:t>
            </a:r>
            <a:r>
              <a:rPr lang="en-US" sz="2800" dirty="0" err="1"/>
              <a:t>gegeven</a:t>
            </a:r>
            <a:r>
              <a:rPr lang="en-US" sz="2800" dirty="0"/>
              <a:t>.</a:t>
            </a:r>
          </a:p>
        </p:txBody>
      </p:sp>
    </p:spTree>
    <p:extLst>
      <p:ext uri="{BB962C8B-B14F-4D97-AF65-F5344CB8AC3E}">
        <p14:creationId xmlns:p14="http://schemas.microsoft.com/office/powerpoint/2010/main" val="32300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e bronafbeelding bekijken">
            <a:extLst>
              <a:ext uri="{FF2B5EF4-FFF2-40B4-BE49-F238E27FC236}">
                <a16:creationId xmlns:a16="http://schemas.microsoft.com/office/drawing/2014/main" id="{A2FF4576-94C9-2FFE-5276-02DA40E41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212" y="1184364"/>
            <a:ext cx="4424775" cy="2535345"/>
          </a:xfrm>
          <a:prstGeom prst="rect">
            <a:avLst/>
          </a:prstGeom>
          <a:noFill/>
          <a:ln>
            <a:noFill/>
          </a:ln>
        </p:spPr>
      </p:pic>
      <p:pic>
        <p:nvPicPr>
          <p:cNvPr id="3" name="Afbeelding 2" descr="De bronafbeelding bekijken">
            <a:extLst>
              <a:ext uri="{FF2B5EF4-FFF2-40B4-BE49-F238E27FC236}">
                <a16:creationId xmlns:a16="http://schemas.microsoft.com/office/drawing/2014/main" id="{A1DC1B3C-DBC7-C102-D612-BFABF2AC89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222" y="3246363"/>
            <a:ext cx="3205630" cy="2824007"/>
          </a:xfrm>
          <a:prstGeom prst="rect">
            <a:avLst/>
          </a:prstGeom>
          <a:noFill/>
          <a:ln>
            <a:noFill/>
          </a:ln>
        </p:spPr>
      </p:pic>
      <p:pic>
        <p:nvPicPr>
          <p:cNvPr id="4" name="Afbeelding 3" descr="De bronafbeelding bekijken">
            <a:extLst>
              <a:ext uri="{FF2B5EF4-FFF2-40B4-BE49-F238E27FC236}">
                <a16:creationId xmlns:a16="http://schemas.microsoft.com/office/drawing/2014/main" id="{3CE8295F-A78F-1F21-85E0-F580C7E9EA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5383" y="1184364"/>
            <a:ext cx="4750218" cy="4750218"/>
          </a:xfrm>
          <a:prstGeom prst="rect">
            <a:avLst/>
          </a:prstGeom>
          <a:noFill/>
          <a:ln>
            <a:noFill/>
          </a:ln>
        </p:spPr>
      </p:pic>
      <p:sp>
        <p:nvSpPr>
          <p:cNvPr id="5" name="Tekstvak 4">
            <a:extLst>
              <a:ext uri="{FF2B5EF4-FFF2-40B4-BE49-F238E27FC236}">
                <a16:creationId xmlns:a16="http://schemas.microsoft.com/office/drawing/2014/main" id="{D636BFFF-1BE0-BA93-D461-2EAAAA0C552B}"/>
              </a:ext>
            </a:extLst>
          </p:cNvPr>
          <p:cNvSpPr txBox="1"/>
          <p:nvPr/>
        </p:nvSpPr>
        <p:spPr>
          <a:xfrm>
            <a:off x="5846618" y="2128870"/>
            <a:ext cx="1828935" cy="646331"/>
          </a:xfrm>
          <a:prstGeom prst="rect">
            <a:avLst/>
          </a:prstGeom>
          <a:noFill/>
        </p:spPr>
        <p:txBody>
          <a:bodyPr wrap="square" rtlCol="0">
            <a:spAutoFit/>
          </a:bodyPr>
          <a:lstStyle/>
          <a:p>
            <a:r>
              <a:rPr lang="nl-NL" dirty="0"/>
              <a:t>Hongaarse woordjes</a:t>
            </a:r>
          </a:p>
        </p:txBody>
      </p:sp>
      <p:sp>
        <p:nvSpPr>
          <p:cNvPr id="6" name="Tekstvak 5">
            <a:extLst>
              <a:ext uri="{FF2B5EF4-FFF2-40B4-BE49-F238E27FC236}">
                <a16:creationId xmlns:a16="http://schemas.microsoft.com/office/drawing/2014/main" id="{6D2CF0EA-0FE1-5F4C-1831-9468604DB2D3}"/>
              </a:ext>
            </a:extLst>
          </p:cNvPr>
          <p:cNvSpPr txBox="1"/>
          <p:nvPr/>
        </p:nvSpPr>
        <p:spPr>
          <a:xfrm>
            <a:off x="10403239" y="2267369"/>
            <a:ext cx="1828935" cy="369332"/>
          </a:xfrm>
          <a:prstGeom prst="rect">
            <a:avLst/>
          </a:prstGeom>
          <a:noFill/>
        </p:spPr>
        <p:txBody>
          <a:bodyPr wrap="square" rtlCol="0">
            <a:spAutoFit/>
          </a:bodyPr>
          <a:lstStyle/>
          <a:p>
            <a:r>
              <a:rPr lang="nl-NL" dirty="0"/>
              <a:t>Engels woordjes</a:t>
            </a:r>
          </a:p>
        </p:txBody>
      </p:sp>
      <p:cxnSp>
        <p:nvCxnSpPr>
          <p:cNvPr id="9" name="Rechte verbindingslijn met pijl 8">
            <a:extLst>
              <a:ext uri="{FF2B5EF4-FFF2-40B4-BE49-F238E27FC236}">
                <a16:creationId xmlns:a16="http://schemas.microsoft.com/office/drawing/2014/main" id="{E08254A7-722A-2793-AE1A-1A55A61AAD51}"/>
              </a:ext>
            </a:extLst>
          </p:cNvPr>
          <p:cNvCxnSpPr>
            <a:cxnSpLocks/>
          </p:cNvCxnSpPr>
          <p:nvPr/>
        </p:nvCxnSpPr>
        <p:spPr>
          <a:xfrm>
            <a:off x="6871855" y="2567709"/>
            <a:ext cx="1950598" cy="93916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7483D820-79DE-45AB-8C33-45AFBA53B013}"/>
              </a:ext>
            </a:extLst>
          </p:cNvPr>
          <p:cNvCxnSpPr>
            <a:cxnSpLocks/>
            <a:stCxn id="6" idx="2"/>
          </p:cNvCxnSpPr>
          <p:nvPr/>
        </p:nvCxnSpPr>
        <p:spPr>
          <a:xfrm flipH="1">
            <a:off x="10484248" y="2636701"/>
            <a:ext cx="833459" cy="131550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28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6F5AE9-1044-1595-9DCC-29AC462006DF}"/>
              </a:ext>
            </a:extLst>
          </p:cNvPr>
          <p:cNvSpPr txBox="1"/>
          <p:nvPr/>
        </p:nvSpPr>
        <p:spPr>
          <a:xfrm>
            <a:off x="592853" y="1296237"/>
            <a:ext cx="5717512" cy="461665"/>
          </a:xfrm>
          <a:prstGeom prst="rect">
            <a:avLst/>
          </a:prstGeom>
          <a:noFill/>
        </p:spPr>
        <p:txBody>
          <a:bodyPr wrap="square" rtlCol="0">
            <a:spAutoFit/>
          </a:bodyPr>
          <a:lstStyle/>
          <a:p>
            <a:r>
              <a:rPr lang="nl-NL" sz="2400" b="1" dirty="0"/>
              <a:t>Altijd is……….</a:t>
            </a:r>
          </a:p>
        </p:txBody>
      </p:sp>
      <p:sp>
        <p:nvSpPr>
          <p:cNvPr id="3" name="Tekstvak 2">
            <a:extLst>
              <a:ext uri="{FF2B5EF4-FFF2-40B4-BE49-F238E27FC236}">
                <a16:creationId xmlns:a16="http://schemas.microsoft.com/office/drawing/2014/main" id="{9002AA3B-BF50-B792-141E-563B39628E14}"/>
              </a:ext>
            </a:extLst>
          </p:cNvPr>
          <p:cNvSpPr txBox="1"/>
          <p:nvPr/>
        </p:nvSpPr>
        <p:spPr>
          <a:xfrm>
            <a:off x="2383134" y="1890764"/>
            <a:ext cx="5717512" cy="461665"/>
          </a:xfrm>
          <a:prstGeom prst="rect">
            <a:avLst/>
          </a:prstGeom>
          <a:noFill/>
        </p:spPr>
        <p:txBody>
          <a:bodyPr wrap="square" rtlCol="0">
            <a:spAutoFit/>
          </a:bodyPr>
          <a:lstStyle/>
          <a:p>
            <a:r>
              <a:rPr lang="nl-NL" sz="2400" b="1" dirty="0"/>
              <a:t>Een liedje: Altijd is……….</a:t>
            </a:r>
          </a:p>
        </p:txBody>
      </p:sp>
      <p:sp>
        <p:nvSpPr>
          <p:cNvPr id="4" name="Tekstvak 3">
            <a:extLst>
              <a:ext uri="{FF2B5EF4-FFF2-40B4-BE49-F238E27FC236}">
                <a16:creationId xmlns:a16="http://schemas.microsoft.com/office/drawing/2014/main" id="{8B10592D-07E7-3F8F-3857-8D8A368B5E55}"/>
              </a:ext>
            </a:extLst>
          </p:cNvPr>
          <p:cNvSpPr txBox="1"/>
          <p:nvPr/>
        </p:nvSpPr>
        <p:spPr>
          <a:xfrm>
            <a:off x="1075174" y="2565678"/>
            <a:ext cx="10765133" cy="3046988"/>
          </a:xfrm>
          <a:prstGeom prst="rect">
            <a:avLst/>
          </a:prstGeom>
          <a:noFill/>
        </p:spPr>
        <p:txBody>
          <a:bodyPr wrap="square" rtlCol="0">
            <a:spAutoFit/>
          </a:bodyPr>
          <a:lstStyle/>
          <a:p>
            <a:r>
              <a:rPr lang="nl-NL" sz="2400" b="1" dirty="0"/>
              <a:t>Hoe lang geleden heb je dit liedje geleerd en voor het laatst gezongen.</a:t>
            </a:r>
          </a:p>
          <a:p>
            <a:r>
              <a:rPr lang="nl-NL" sz="2400" b="1" dirty="0"/>
              <a:t>Toch zit het verankerd in ons geheugen.</a:t>
            </a:r>
          </a:p>
          <a:p>
            <a:endParaRPr lang="nl-NL" sz="2400" b="1" dirty="0"/>
          </a:p>
          <a:p>
            <a:r>
              <a:rPr lang="nl-NL" sz="2400" b="1" dirty="0"/>
              <a:t>Auditief en visueel geheugen zijn extreem krachtig.</a:t>
            </a:r>
          </a:p>
          <a:p>
            <a:endParaRPr lang="nl-NL" sz="2400" b="1" dirty="0"/>
          </a:p>
          <a:p>
            <a:r>
              <a:rPr lang="nl-NL" sz="2400" b="1" dirty="0"/>
              <a:t>Kun je de laatste vakantie nog ‘voor de geest’ halen? Zie je het voor je? Had iemand je gevraagd om dit uit je hoofd te leren omdat je in november naar een workshop zou gaan en daar gevraagd werd naar je vakantie?</a:t>
            </a:r>
          </a:p>
        </p:txBody>
      </p:sp>
    </p:spTree>
    <p:extLst>
      <p:ext uri="{BB962C8B-B14F-4D97-AF65-F5344CB8AC3E}">
        <p14:creationId xmlns:p14="http://schemas.microsoft.com/office/powerpoint/2010/main" val="37912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Afbeelding 3" descr="De bronafbeelding bekijken">
            <a:extLst>
              <a:ext uri="{FF2B5EF4-FFF2-40B4-BE49-F238E27FC236}">
                <a16:creationId xmlns:a16="http://schemas.microsoft.com/office/drawing/2014/main" id="{CE6A3D5B-A707-D0D7-D127-1D0C67D99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273" y="1059810"/>
            <a:ext cx="5331368" cy="52301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3662FB3-E862-D4AD-B209-5E125B70246F}"/>
              </a:ext>
            </a:extLst>
          </p:cNvPr>
          <p:cNvSpPr>
            <a:spLocks noChangeArrowheads="1"/>
          </p:cNvSpPr>
          <p:nvPr/>
        </p:nvSpPr>
        <p:spPr bwMode="auto">
          <a:xfrm>
            <a:off x="498601" y="2157930"/>
            <a:ext cx="1045734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Executieve functies:</a:t>
            </a:r>
            <a:endParaRPr kumimoji="0" lang="nl-NL" altLang="nl-NL"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Vaardigheden die je nodig hebt om taken uit te voeren.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Er zijn er 11. Ze werken samen en versterken elkaar.</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Deze zijn de basis om tot leren te komen.</a:t>
            </a:r>
            <a:r>
              <a:rPr kumimoji="0" lang="nl-NL" altLang="nl-NL"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86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eekdal-thema">
  <a:themeElements>
    <a:clrScheme name="Beekdal">
      <a:dk1>
        <a:srgbClr val="141653"/>
      </a:dk1>
      <a:lt1>
        <a:srgbClr val="FFFFFF"/>
      </a:lt1>
      <a:dk2>
        <a:srgbClr val="93988F"/>
      </a:dk2>
      <a:lt2>
        <a:srgbClr val="ADAFA6"/>
      </a:lt2>
      <a:accent1>
        <a:srgbClr val="14165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30" id="{61575D2E-ACFD-514A-878B-19E8C28F6556}" vid="{21DFD5A4-55E8-314A-9F8F-F673698E03D5}"/>
    </a:ext>
  </a:ext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TotalTime>
  <Words>1084</Words>
  <Application>Microsoft Office PowerPoint</Application>
  <PresentationFormat>Breedbeeld</PresentationFormat>
  <Paragraphs>174</Paragraphs>
  <Slides>22</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Source Sans Pro</vt:lpstr>
      <vt:lpstr>Beekdal-thema</vt:lpstr>
      <vt:lpstr>PowerPoint-presentatie</vt:lpstr>
      <vt:lpstr>PowerPoint-presentatie</vt:lpstr>
      <vt:lpstr>PowerPoint-presentatie</vt:lpstr>
      <vt:lpstr>PowerPoint-presentatie</vt:lpstr>
      <vt:lpstr>PowerPoint-presentatie</vt:lpstr>
      <vt:lpstr>Een tussendoortje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Gertjan</dc:creator>
  <cp:lastModifiedBy>Gertjan Goeree</cp:lastModifiedBy>
  <cp:revision>45</cp:revision>
  <cp:lastPrinted>2023-01-09T07:42:25Z</cp:lastPrinted>
  <dcterms:created xsi:type="dcterms:W3CDTF">2022-12-16T08:49:06Z</dcterms:created>
  <dcterms:modified xsi:type="dcterms:W3CDTF">2024-11-29T13:03:42Z</dcterms:modified>
</cp:coreProperties>
</file>